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 smtClean="0"/>
              <a:t>Harlem 100-year </a:t>
            </a:r>
            <a:r>
              <a:rPr lang="en-HK" dirty="0" smtClean="0"/>
              <a:t>Timeline &amp; Personal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smtClean="0"/>
              <a:t>By Kyle, </a:t>
            </a:r>
            <a:r>
              <a:rPr lang="en-HK" dirty="0" err="1" smtClean="0"/>
              <a:t>Neeraj</a:t>
            </a:r>
            <a:r>
              <a:rPr lang="en-HK" dirty="0" smtClean="0"/>
              <a:t> and Violet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Recordings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Two fails – People from the Bronx (they were African)</a:t>
            </a:r>
          </a:p>
          <a:p>
            <a:r>
              <a:rPr lang="en-HK" dirty="0" smtClean="0"/>
              <a:t>One success – Dominican person told me about the shifts in Harlem</a:t>
            </a:r>
          </a:p>
          <a:p>
            <a:pPr lvl="1"/>
            <a:r>
              <a:rPr lang="en-HK" dirty="0" smtClean="0"/>
              <a:t>He told me about growing up in Harlem</a:t>
            </a:r>
          </a:p>
          <a:p>
            <a:pPr lvl="1"/>
            <a:endParaRPr lang="en-HK" dirty="0" smtClean="0"/>
          </a:p>
          <a:p>
            <a:pPr lvl="1"/>
            <a:endParaRPr lang="en-HK" dirty="0"/>
          </a:p>
          <a:p>
            <a:pPr lvl="1"/>
            <a:endParaRPr lang="en-HK" dirty="0" smtClean="0"/>
          </a:p>
          <a:p>
            <a:pPr lvl="1"/>
            <a:r>
              <a:rPr lang="en-HK" dirty="0" smtClean="0"/>
              <a:t>About new buildings</a:t>
            </a:r>
          </a:p>
          <a:p>
            <a:pPr lvl="1"/>
            <a:endParaRPr lang="en-HK" dirty="0" smtClean="0"/>
          </a:p>
          <a:p>
            <a:pPr lvl="1"/>
            <a:endParaRPr lang="en-HK" dirty="0"/>
          </a:p>
          <a:p>
            <a:pPr lvl="1"/>
            <a:endParaRPr lang="en-HK" dirty="0" smtClean="0"/>
          </a:p>
          <a:p>
            <a:pPr marL="274320" lvl="1" indent="0">
              <a:buNone/>
            </a:pPr>
            <a:endParaRPr lang="en-HK" dirty="0" smtClean="0"/>
          </a:p>
          <a:p>
            <a:pPr lvl="1"/>
            <a:r>
              <a:rPr lang="en-HK" dirty="0" smtClean="0"/>
              <a:t>And about Old Navy (which I tracked down)</a:t>
            </a:r>
          </a:p>
          <a:p>
            <a:pPr lvl="1"/>
            <a:endParaRPr lang="en-HK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35" y="3180034"/>
            <a:ext cx="2490914" cy="140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8" y="4680353"/>
            <a:ext cx="2489962" cy="14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An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7214863" cy="4351337"/>
          </a:xfrm>
        </p:spPr>
        <p:txBody>
          <a:bodyPr/>
          <a:lstStyle/>
          <a:p>
            <a:r>
              <a:rPr lang="en-HK" dirty="0" smtClean="0"/>
              <a:t>The blacks I interacted with weren’t always African-American</a:t>
            </a:r>
          </a:p>
          <a:p>
            <a:r>
              <a:rPr lang="en-HK" dirty="0" smtClean="0"/>
              <a:t>They seemed to come from Africa</a:t>
            </a:r>
          </a:p>
          <a:p>
            <a:r>
              <a:rPr lang="en-HK" dirty="0" smtClean="0"/>
              <a:t>It can be seen by their colourful hair scarfs and accents (as seen in the failed recordings)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7327" r="29586"/>
          <a:stretch/>
        </p:blipFill>
        <p:spPr>
          <a:xfrm>
            <a:off x="8583828" y="243071"/>
            <a:ext cx="2471351" cy="63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1900 - 1920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1900 – Black Population increase in Harlem, tens of </a:t>
            </a:r>
            <a:r>
              <a:rPr lang="en-GB" dirty="0" smtClean="0"/>
              <a:t>thousands</a:t>
            </a:r>
          </a:p>
          <a:p>
            <a:r>
              <a:rPr lang="en-GB" dirty="0"/>
              <a:t>1907-1915 – White residents of Harlem resisted black</a:t>
            </a:r>
            <a:endParaRPr lang="en-US" dirty="0"/>
          </a:p>
          <a:p>
            <a:r>
              <a:rPr lang="en-GB" dirty="0"/>
              <a:t>1910 – Central Harlem 10% black (by 1930 it was 70% black</a:t>
            </a:r>
            <a:r>
              <a:rPr lang="en-GB" dirty="0" smtClean="0"/>
              <a:t>)</a:t>
            </a:r>
            <a:endParaRPr lang="en-US" dirty="0"/>
          </a:p>
          <a:p>
            <a:endParaRPr lang="en-HK" dirty="0" smtClean="0"/>
          </a:p>
          <a:p>
            <a:endParaRPr lang="en-US" dirty="0"/>
          </a:p>
        </p:txBody>
      </p:sp>
      <p:pic>
        <p:nvPicPr>
          <p:cNvPr id="1028" name="Picture 4" descr="http://www.gothamgazette.com/graphics/2008/08/HarlemRoger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52" y="3448015"/>
            <a:ext cx="2820080" cy="20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4841" y="5482502"/>
            <a:ext cx="64667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Beveridge, A. (2015). </a:t>
            </a:r>
            <a:r>
              <a:rPr lang="en-US" sz="1050" i="1" dirty="0"/>
              <a:t>An Affluent, White Harlem?</a:t>
            </a:r>
            <a:r>
              <a:rPr lang="en-US" sz="1050" dirty="0"/>
              <a:t>. [online] Gotham Gazette: The Place for New York Policy and Politics. Available at: http://www.gothamgazette.com/index.php/demographics/4062-an-affluent-white-harlem [Accessed 24 Nov. 2015].</a:t>
            </a:r>
          </a:p>
        </p:txBody>
      </p:sp>
    </p:spTree>
    <p:extLst>
      <p:ext uri="{BB962C8B-B14F-4D97-AF65-F5344CB8AC3E}">
        <p14:creationId xmlns:p14="http://schemas.microsoft.com/office/powerpoint/2010/main" val="7230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1921 - 1940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1921 – Fabric </a:t>
            </a:r>
            <a:r>
              <a:rPr lang="en-GB" dirty="0" smtClean="0"/>
              <a:t>organisations (even today Harlem </a:t>
            </a:r>
            <a:r>
              <a:rPr lang="en-HK" dirty="0" smtClean="0"/>
              <a:t>quality fabric stores)</a:t>
            </a:r>
            <a:endParaRPr lang="en-US" dirty="0"/>
          </a:p>
          <a:p>
            <a:r>
              <a:rPr lang="en-GB" dirty="0"/>
              <a:t>1929 – Reported that whites owned (approximately) 82% of businesses</a:t>
            </a:r>
            <a:endParaRPr lang="en-US" dirty="0"/>
          </a:p>
          <a:p>
            <a:r>
              <a:rPr lang="en-GB" dirty="0"/>
              <a:t>1930 – Great depression, 25% of Harlem residents were out of work</a:t>
            </a:r>
            <a:endParaRPr lang="en-US" dirty="0"/>
          </a:p>
          <a:p>
            <a:r>
              <a:rPr lang="en-GB" dirty="0"/>
              <a:t>1934 – Hiring practices changes (forcing businesses to hire more blacks)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1941 - 1960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1941 – Adam Clayton Powell Jr. elected to the city council (first black to be elected in New York)</a:t>
            </a:r>
            <a:endParaRPr lang="en-US" dirty="0"/>
          </a:p>
          <a:p>
            <a:r>
              <a:rPr lang="en-GB" dirty="0"/>
              <a:t>1943 – Harlem riot took place as a black soldier was shot by a police officer</a:t>
            </a:r>
            <a:endParaRPr lang="en-US" dirty="0"/>
          </a:p>
          <a:p>
            <a:r>
              <a:rPr lang="en-GB" dirty="0"/>
              <a:t>1950s-60s – Rent strikes, landlords were over-charging for non-proper housing (rat infested, no heating during winter etc.)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aolcdn.com/photogalleryassets/bv/425491/adam-clayton-powell-jr-450ll-112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3745098"/>
            <a:ext cx="2183971" cy="28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5843" y="494492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Likesuccess.com, (2015). Quotes by Adam Clayton Powell, Jr. @ Like Success. [online] Available at: http://likesuccess.com/author/adam-clayton-powell-jr [Accessed 24 Nov. 2015].</a:t>
            </a:r>
          </a:p>
        </p:txBody>
      </p:sp>
    </p:spTree>
    <p:extLst>
      <p:ext uri="{BB962C8B-B14F-4D97-AF65-F5344CB8AC3E}">
        <p14:creationId xmlns:p14="http://schemas.microsoft.com/office/powerpoint/2010/main" val="15526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1961 - 1990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1970s – Major poverty, the government spent $100 mil on numerous projects but Harlem should no results</a:t>
            </a:r>
            <a:endParaRPr lang="en-US" dirty="0"/>
          </a:p>
          <a:p>
            <a:r>
              <a:rPr lang="en-GB" dirty="0"/>
              <a:t>1976-1978 – People leaving the neighbourhood (around one-third of the population), the district no longer had a functioning economy</a:t>
            </a:r>
            <a:endParaRPr lang="en-US" dirty="0"/>
          </a:p>
          <a:p>
            <a:r>
              <a:rPr lang="en-GB" dirty="0"/>
              <a:t>1985 – City auctioned Harlem’s property to the public</a:t>
            </a:r>
            <a:endParaRPr lang="en-US" dirty="0"/>
          </a:p>
          <a:p>
            <a:r>
              <a:rPr lang="en-GB" dirty="0"/>
              <a:t>1990 – Percentage of blacks decreasing from 88% – 69%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1991 -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1998 – Blacks ceased to be the majority of the population due to the arrival of new white and Hispanic residents</a:t>
            </a:r>
            <a:endParaRPr lang="en-US" dirty="0"/>
          </a:p>
          <a:p>
            <a:r>
              <a:rPr lang="en-GB" dirty="0"/>
              <a:t>2008 – Real-estate prices dropped but recovered rapidly</a:t>
            </a:r>
            <a:endParaRPr lang="en-US" dirty="0"/>
          </a:p>
          <a:p>
            <a:r>
              <a:rPr lang="en-GB" dirty="0"/>
              <a:t>2014 – Buildings in East Harlem were destroyed 	in a gas explosion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57522"/>
            <a:ext cx="9692640" cy="1325562"/>
          </a:xfrm>
        </p:spPr>
        <p:txBody>
          <a:bodyPr/>
          <a:lstStyle/>
          <a:p>
            <a:r>
              <a:rPr lang="en-HK" dirty="0" smtClean="0"/>
              <a:t>Harlem Renaissance – </a:t>
            </a:r>
            <a:r>
              <a:rPr lang="en-HK" sz="2400" dirty="0" smtClean="0"/>
              <a:t>Aaron Douglas</a:t>
            </a:r>
            <a:endParaRPr lang="en-US" sz="2400" dirty="0"/>
          </a:p>
        </p:txBody>
      </p:sp>
      <p:pic>
        <p:nvPicPr>
          <p:cNvPr id="2050" name="Picture 2" descr="http://www.harlemhiddenhistory.org/uploads/9/6/3/0/9630439/3013254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06" y="2118182"/>
            <a:ext cx="2874544" cy="38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osswolfe.files.wordpress.com/2014/08/aspects-of-negro-life-from-slavery-through-reconstruction-1934-aaron-doug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27" y="2118182"/>
            <a:ext cx="7391685" cy="38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5318" y="5950907"/>
            <a:ext cx="6466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The Charnel-House, (2014). </a:t>
            </a:r>
            <a:r>
              <a:rPr lang="en-US" sz="1050" i="1" dirty="0"/>
              <a:t>Aspects of Negro Life - From Slavery Through Reconstruction, 1934. Aaron Douglas</a:t>
            </a:r>
            <a:r>
              <a:rPr lang="en-US" sz="1050" dirty="0"/>
              <a:t>. [online] Available at: http://thecharnelhouse.org/2014/08/03/afrofuturism-aaron-douglas-and-w-e-b-du-bois-1920s-1930s/aspects-of-negro-life-from-slavery-through-reconstruction-1934-aaron-douglas/ [Accessed 24 Nov. 2015].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048" y="5950907"/>
            <a:ext cx="2669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Harlem Hidden History</a:t>
            </a:r>
            <a:r>
              <a:rPr lang="en-US" sz="1050" dirty="0"/>
              <a:t>, (2015). Lab. [online] Available at: http://www.harlemhiddenhistory.org/lab.html [Accessed 24 Nov. 2015].</a:t>
            </a:r>
          </a:p>
        </p:txBody>
      </p:sp>
    </p:spTree>
    <p:extLst>
      <p:ext uri="{BB962C8B-B14F-4D97-AF65-F5344CB8AC3E}">
        <p14:creationId xmlns:p14="http://schemas.microsoft.com/office/powerpoint/2010/main" val="32417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Current Demographics (</a:t>
            </a:r>
            <a:r>
              <a:rPr lang="en-HK" dirty="0" smtClean="0"/>
              <a:t>2012)</a:t>
            </a:r>
            <a:endParaRPr lang="en-US" dirty="0"/>
          </a:p>
        </p:txBody>
      </p:sp>
      <p:pic>
        <p:nvPicPr>
          <p:cNvPr id="4098" name="Picture 2" descr="http://www.clrsearch.com/Demographic?state_id=67672&amp;city_id=35207&amp;place=Harlem%2C+GA&amp;state=Georgia&amp;chart=populationbyr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099469"/>
            <a:ext cx="533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2799" y="6048506"/>
            <a:ext cx="6890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CLRSearch</a:t>
            </a:r>
            <a:r>
              <a:rPr lang="en-US" sz="1000" dirty="0"/>
              <a:t>, (2015). Harlem, GA Population by Race and Ethnicity - </a:t>
            </a:r>
            <a:r>
              <a:rPr lang="en-US" sz="1000" dirty="0" err="1"/>
              <a:t>CLRSearch</a:t>
            </a:r>
            <a:r>
              <a:rPr lang="en-US" sz="1000" dirty="0"/>
              <a:t>. [online] Available at: http://www.clrsearch.com/Harlem-Demographics/GA/Population-by-Race-and-Ethnicity [Accessed 24 Nov. 2015].</a:t>
            </a:r>
          </a:p>
        </p:txBody>
      </p:sp>
    </p:spTree>
    <p:extLst>
      <p:ext uri="{BB962C8B-B14F-4D97-AF65-F5344CB8AC3E}">
        <p14:creationId xmlns:p14="http://schemas.microsoft.com/office/powerpoint/2010/main" val="21757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My Personal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Very spacious</a:t>
            </a:r>
          </a:p>
          <a:p>
            <a:r>
              <a:rPr lang="en-HK" dirty="0" smtClean="0"/>
              <a:t>Beautiful architecture</a:t>
            </a:r>
            <a:endParaRPr lang="en-HK" dirty="0" smtClean="0"/>
          </a:p>
          <a:p>
            <a:r>
              <a:rPr lang="en-HK" dirty="0" smtClean="0"/>
              <a:t>Blacks does appear to be the prominent race (the demographics chart doesn’t seem to hold up for me)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9" y="3562392"/>
            <a:ext cx="4651803" cy="2617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75" y="3645222"/>
            <a:ext cx="4504615" cy="25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380</TotalTime>
  <Words>492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View</vt:lpstr>
      <vt:lpstr>Harlem 100-year Timeline &amp; Personal Experience</vt:lpstr>
      <vt:lpstr>1900 - 1920</vt:lpstr>
      <vt:lpstr>1921 - 1940</vt:lpstr>
      <vt:lpstr>1941 - 1960</vt:lpstr>
      <vt:lpstr>1961 - 1990</vt:lpstr>
      <vt:lpstr>1991 - Present</vt:lpstr>
      <vt:lpstr>Harlem Renaissance – Aaron Douglas</vt:lpstr>
      <vt:lpstr>Current Demographics (2012)</vt:lpstr>
      <vt:lpstr>My Personal Experience</vt:lpstr>
      <vt:lpstr>Recordings</vt:lpstr>
      <vt:lpstr>An Observation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Harlem 100-year Timeline</dc:title>
  <dc:creator>ASUS</dc:creator>
  <cp:lastModifiedBy>ASUS</cp:lastModifiedBy>
  <cp:revision>10</cp:revision>
  <dcterms:created xsi:type="dcterms:W3CDTF">2015-11-24T10:21:32Z</dcterms:created>
  <dcterms:modified xsi:type="dcterms:W3CDTF">2015-11-24T16:45:10Z</dcterms:modified>
</cp:coreProperties>
</file>