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8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B840-D4C2-2D4F-9AC3-D8D13CA54918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C2AF-2592-8847-8363-4E3AF677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Accessory Design Inspiration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Week 1 </a:t>
            </a:r>
          </a:p>
          <a:p>
            <a:r>
              <a:rPr lang="en-US" dirty="0" smtClean="0"/>
              <a:t>Sydney Loew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13" y="377628"/>
            <a:ext cx="5132739" cy="61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8" y="787981"/>
            <a:ext cx="8026847" cy="54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34" y="715669"/>
            <a:ext cx="7776183" cy="51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6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0781" y="-789631"/>
            <a:ext cx="6297446" cy="83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Macintosh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Accessory Design Inspiration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Accessory Design Inspiration</dc:title>
  <dc:creator>Sydney Loew</dc:creator>
  <cp:lastModifiedBy>Sydney Loew</cp:lastModifiedBy>
  <cp:revision>1</cp:revision>
  <dcterms:created xsi:type="dcterms:W3CDTF">2015-09-11T12:37:21Z</dcterms:created>
  <dcterms:modified xsi:type="dcterms:W3CDTF">2015-09-11T12:46:57Z</dcterms:modified>
</cp:coreProperties>
</file>