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Dominican Slang (Endemic)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"I am studying Dominican slang, because I want to know what are the different meanings each word/ phrase carries in order to show the value of the </a:t>
            </a:r>
            <a:r>
              <a:rPr lang="en-US" dirty="0" err="1"/>
              <a:t>dominican</a:t>
            </a:r>
            <a:r>
              <a:rPr lang="en-US" dirty="0"/>
              <a:t> language and its colloquialisms"</a:t>
            </a:r>
          </a:p>
          <a:p>
            <a:r>
              <a:rPr lang="en-US" b="1" dirty="0" err="1"/>
              <a:t>coin·age</a:t>
            </a:r>
            <a:r>
              <a:rPr lang="en-US" b="1" dirty="0"/>
              <a:t>: the invention of a new word or phrase.</a:t>
            </a:r>
          </a:p>
          <a:p>
            <a:r>
              <a:rPr lang="en-US" dirty="0" err="1"/>
              <a:t>col·lo</a:t>
            </a:r>
            <a:r>
              <a:rPr lang="en-US" dirty="0"/>
              <a:t>·</a:t>
            </a:r>
            <a:r>
              <a:rPr lang="fr-FR" dirty="0"/>
              <a:t>qui</a:t>
            </a:r>
            <a:r>
              <a:rPr lang="en-US" dirty="0"/>
              <a:t>·</a:t>
            </a:r>
            <a:r>
              <a:rPr lang="en-US" dirty="0" err="1"/>
              <a:t>al·ism</a:t>
            </a:r>
            <a:r>
              <a:rPr lang="en-US" dirty="0"/>
              <a:t>: a word or phrase that is not formal or literary, typically one used in ordinary or familiar conversation.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2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Bristol </a:t>
            </a:r>
            <a:r>
              <a:rPr lang="en-US" dirty="0"/>
              <a:t>and Ink: 5x17 Inch filled with patterns that hide the word and other words that define it </a:t>
            </a:r>
            <a:r>
              <a:rPr lang="en-US" dirty="0" smtClean="0"/>
              <a:t>inside:  20 words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0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People </a:t>
            </a:r>
            <a:r>
              <a:rPr lang="en-US" dirty="0"/>
              <a:t>that have an appreciation for slang and the meaning of words that are significant in a specific culture.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0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195"/>
            <a:ext cx="9144000" cy="48463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34670"/>
            <a:ext cx="8229600" cy="4525963"/>
          </a:xfrm>
        </p:spPr>
        <p:txBody>
          <a:bodyPr/>
          <a:lstStyle/>
          <a:p>
            <a:r>
              <a:rPr lang="en-US" dirty="0" smtClean="0"/>
              <a:t>Alphabet By Ivan Tovar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9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 Have some ideas as for how to push this project further I thought that maybe I could  laser cut the patterns and words into a Metal 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nl-NL" dirty="0"/>
              <a:t>VERDUGO  (Ver-</a:t>
            </a:r>
            <a:r>
              <a:rPr lang="nl-NL" dirty="0" err="1"/>
              <a:t>Doo</a:t>
            </a:r>
            <a:r>
              <a:rPr lang="nl-NL" dirty="0"/>
              <a:t>-Go):</a:t>
            </a:r>
            <a:r>
              <a:rPr lang="en-US" dirty="0"/>
              <a:t> In the Dominican wrestling, Los </a:t>
            </a:r>
            <a:r>
              <a:rPr lang="en-US" dirty="0" err="1"/>
              <a:t>Hermanos</a:t>
            </a:r>
            <a:r>
              <a:rPr lang="en-US" dirty="0"/>
              <a:t> Bronco were called </a:t>
            </a:r>
            <a:r>
              <a:rPr lang="nl-NL" dirty="0"/>
              <a:t>“</a:t>
            </a:r>
            <a:r>
              <a:rPr lang="de-DE" dirty="0"/>
              <a:t>Los </a:t>
            </a:r>
            <a:r>
              <a:rPr lang="de-DE" dirty="0" err="1"/>
              <a:t>Verdugos</a:t>
            </a:r>
            <a:r>
              <a:rPr lang="nl-NL" dirty="0"/>
              <a:t>”</a:t>
            </a:r>
            <a:r>
              <a:rPr lang="en-US" dirty="0"/>
              <a:t>, since they were considerably bigger muscle-wise than the average Dominican Wrestler, the term is also now used to describe someone who is muscular or strong 3. Someone who is heavy handed</a:t>
            </a:r>
          </a:p>
          <a:p>
            <a:r>
              <a:rPr lang="pt-PT" dirty="0"/>
              <a:t>AFICIAO (Ah-</a:t>
            </a:r>
            <a:r>
              <a:rPr lang="pt-PT" dirty="0" err="1"/>
              <a:t>Fee</a:t>
            </a:r>
            <a:r>
              <a:rPr lang="pt-PT" dirty="0"/>
              <a:t>-</a:t>
            </a:r>
            <a:r>
              <a:rPr lang="pt-PT" dirty="0" err="1"/>
              <a:t>Ciao</a:t>
            </a:r>
            <a:r>
              <a:rPr lang="pt-PT" dirty="0"/>
              <a:t>)</a:t>
            </a:r>
            <a:r>
              <a:rPr lang="en-US" dirty="0"/>
              <a:t>:From the word </a:t>
            </a:r>
            <a:r>
              <a:rPr lang="nl-NL" dirty="0"/>
              <a:t>“</a:t>
            </a:r>
            <a:r>
              <a:rPr lang="pt-PT" dirty="0"/>
              <a:t>asfixiado</a:t>
            </a:r>
            <a:r>
              <a:rPr lang="nl-NL" dirty="0"/>
              <a:t>” </a:t>
            </a:r>
            <a:r>
              <a:rPr lang="en-US" dirty="0"/>
              <a:t>meaning to </a:t>
            </a:r>
            <a:r>
              <a:rPr lang="en-US" dirty="0" err="1"/>
              <a:t>asphyxiate.To</a:t>
            </a:r>
            <a:r>
              <a:rPr lang="en-US" dirty="0"/>
              <a:t> Be </a:t>
            </a:r>
            <a:r>
              <a:rPr lang="en-US" dirty="0" err="1"/>
              <a:t>enamoured</a:t>
            </a:r>
            <a:r>
              <a:rPr lang="en-US" dirty="0"/>
              <a:t> with or in </a:t>
            </a:r>
            <a:r>
              <a:rPr lang="en-US" dirty="0" err="1"/>
              <a:t>love.Used</a:t>
            </a:r>
            <a:r>
              <a:rPr lang="en-US" dirty="0"/>
              <a:t> to describe someone whose life/thoughts is/are consumed with another person.</a:t>
            </a:r>
          </a:p>
          <a:p>
            <a:pPr lvl="0"/>
            <a:r>
              <a:rPr lang="en-US" dirty="0"/>
              <a:t>BABOSO  (Bah-</a:t>
            </a:r>
            <a:r>
              <a:rPr lang="en-US" dirty="0" err="1"/>
              <a:t>Bozzo</a:t>
            </a:r>
            <a:r>
              <a:rPr lang="en-US" dirty="0"/>
              <a:t>): Meaning you talk </a:t>
            </a:r>
            <a:r>
              <a:rPr lang="en-US" dirty="0" err="1"/>
              <a:t>alot.Literal</a:t>
            </a:r>
            <a:r>
              <a:rPr lang="en-US" dirty="0"/>
              <a:t> meaning </a:t>
            </a:r>
            <a:r>
              <a:rPr lang="nl-NL" dirty="0"/>
              <a:t>“</a:t>
            </a:r>
            <a:r>
              <a:rPr lang="nl-NL" dirty="0" err="1"/>
              <a:t>drooler</a:t>
            </a:r>
            <a:r>
              <a:rPr lang="nl-NL" dirty="0"/>
              <a:t>” </a:t>
            </a:r>
            <a:r>
              <a:rPr lang="en-US" dirty="0"/>
              <a:t>as in you got verbal diarrhea. </a:t>
            </a:r>
            <a:r>
              <a:rPr lang="de-DE" dirty="0" err="1"/>
              <a:t>sh</a:t>
            </a:r>
            <a:r>
              <a:rPr lang="de-DE" dirty="0"/>
              <a:t>*t </a:t>
            </a:r>
            <a:r>
              <a:rPr lang="de-DE" dirty="0" err="1"/>
              <a:t>talker</a:t>
            </a:r>
            <a:endParaRPr lang="en-US" dirty="0"/>
          </a:p>
          <a:p>
            <a:r>
              <a:rPr lang="en-US" dirty="0"/>
              <a:t>BAINA / VAINA or </a:t>
            </a:r>
            <a:r>
              <a:rPr lang="en-US" dirty="0" err="1"/>
              <a:t>Bainita</a:t>
            </a:r>
            <a:r>
              <a:rPr lang="en-US" dirty="0"/>
              <a:t> (Bine-ah):  Literal meaning a type of pea, or sheath to a sword. </a:t>
            </a:r>
            <a:r>
              <a:rPr lang="en-US" dirty="0" err="1"/>
              <a:t>Womans</a:t>
            </a:r>
            <a:r>
              <a:rPr lang="en-US" dirty="0"/>
              <a:t> private </a:t>
            </a:r>
            <a:r>
              <a:rPr lang="en-US" dirty="0" err="1"/>
              <a:t>part.Dominican</a:t>
            </a:r>
            <a:r>
              <a:rPr lang="en-US" dirty="0"/>
              <a:t> slang word to describe a </a:t>
            </a:r>
            <a:r>
              <a:rPr lang="nl-NL" dirty="0"/>
              <a:t>“</a:t>
            </a:r>
            <a:r>
              <a:rPr lang="en-US" dirty="0"/>
              <a:t>thing</a:t>
            </a:r>
            <a:r>
              <a:rPr lang="nl-NL" dirty="0"/>
              <a:t>” – </a:t>
            </a:r>
            <a:r>
              <a:rPr lang="en-US" dirty="0"/>
              <a:t>any </a:t>
            </a:r>
            <a:r>
              <a:rPr lang="nl-NL" dirty="0"/>
              <a:t>“</a:t>
            </a:r>
            <a:r>
              <a:rPr lang="en-US" dirty="0"/>
              <a:t>thing</a:t>
            </a:r>
            <a:r>
              <a:rPr lang="nl-NL" dirty="0"/>
              <a:t>”</a:t>
            </a:r>
            <a:endParaRPr lang="en-US" dirty="0"/>
          </a:p>
          <a:p>
            <a:pPr lvl="0"/>
            <a:r>
              <a:rPr lang="en-US" dirty="0"/>
              <a:t>CACHE-CACHE (Catch-A):In French meaning </a:t>
            </a:r>
            <a:r>
              <a:rPr lang="nl-NL" dirty="0"/>
              <a:t>“</a:t>
            </a:r>
            <a:r>
              <a:rPr lang="en-US" dirty="0"/>
              <a:t>Hide and Seek</a:t>
            </a:r>
            <a:r>
              <a:rPr lang="nl-NL" dirty="0"/>
              <a:t>”</a:t>
            </a:r>
            <a:r>
              <a:rPr lang="en-US" dirty="0"/>
              <a:t>.Used as </a:t>
            </a:r>
            <a:r>
              <a:rPr lang="nl-NL" dirty="0"/>
              <a:t>“cool”, “</a:t>
            </a:r>
            <a:r>
              <a:rPr lang="nl-NL" dirty="0" err="1"/>
              <a:t>doing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”</a:t>
            </a:r>
            <a:endParaRPr lang="en-US" dirty="0"/>
          </a:p>
          <a:p>
            <a:pPr lvl="0"/>
            <a:r>
              <a:rPr lang="en-US" dirty="0"/>
              <a:t>CARAJITO  (car-ah-</a:t>
            </a:r>
            <a:r>
              <a:rPr lang="en-US" dirty="0" err="1"/>
              <a:t>heet</a:t>
            </a:r>
            <a:r>
              <a:rPr lang="en-US" dirty="0"/>
              <a:t>-Oh): A diminutive way of saying kid </a:t>
            </a:r>
            <a:r>
              <a:rPr lang="nl-NL" dirty="0"/>
              <a:t>– i.e. Little kid</a:t>
            </a:r>
            <a:endParaRPr lang="en-US" dirty="0"/>
          </a:p>
          <a:p>
            <a:r>
              <a:rPr lang="en-US" dirty="0"/>
              <a:t>CARAJO  (car-ah-ho):Made up place where your Mom sends you to when she</a:t>
            </a:r>
            <a:r>
              <a:rPr lang="fr-FR" dirty="0"/>
              <a:t>’</a:t>
            </a:r>
            <a:r>
              <a:rPr lang="nl-NL" dirty="0"/>
              <a:t>s m</a:t>
            </a:r>
            <a:r>
              <a:rPr lang="en-US" dirty="0"/>
              <a:t>ad. Another way to say hell.</a:t>
            </a:r>
          </a:p>
          <a:p>
            <a:pPr lvl="0"/>
            <a:r>
              <a:rPr lang="en-US" dirty="0"/>
              <a:t>CHAN (</a:t>
            </a:r>
            <a:r>
              <a:rPr lang="en-US" dirty="0" err="1"/>
              <a:t>chan</a:t>
            </a:r>
            <a:r>
              <a:rPr lang="en-US" dirty="0"/>
              <a:t>): Dominican slang for Man, friend, </a:t>
            </a:r>
            <a:r>
              <a:rPr lang="en-US" dirty="0" err="1"/>
              <a:t>person.Used</a:t>
            </a:r>
            <a:r>
              <a:rPr lang="en-US" dirty="0"/>
              <a:t> instead of man, bro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r>
              <a:rPr lang="en-US" dirty="0"/>
              <a:t>CHEVERE  (</a:t>
            </a:r>
            <a:r>
              <a:rPr lang="en-US" dirty="0" err="1"/>
              <a:t>Che</a:t>
            </a:r>
            <a:r>
              <a:rPr lang="en-US" dirty="0"/>
              <a:t>-</a:t>
            </a:r>
            <a:r>
              <a:rPr lang="en-US" dirty="0" err="1"/>
              <a:t>Ver</a:t>
            </a:r>
            <a:r>
              <a:rPr lang="en-US" dirty="0"/>
              <a:t>-Eh): used as awesome, or cool.</a:t>
            </a:r>
          </a:p>
          <a:p>
            <a:r>
              <a:rPr lang="en-US" dirty="0"/>
              <a:t>CHIN  (Chin):Meaning a little bit, a small bit of. A piece of, a part of.  Origin from the </a:t>
            </a:r>
            <a:r>
              <a:rPr lang="en-US" dirty="0" err="1"/>
              <a:t>Taino</a:t>
            </a:r>
            <a:r>
              <a:rPr lang="en-US" dirty="0"/>
              <a:t> Language.</a:t>
            </a:r>
          </a:p>
          <a:p>
            <a:r>
              <a:rPr lang="nl-NL" dirty="0"/>
              <a:t>CHINCHILIN (</a:t>
            </a:r>
            <a:r>
              <a:rPr lang="nl-NL" dirty="0" err="1"/>
              <a:t>chin-chee-lynn</a:t>
            </a:r>
            <a:r>
              <a:rPr lang="nl-NL" dirty="0"/>
              <a:t>):a bad </a:t>
            </a:r>
            <a:r>
              <a:rPr lang="nl-NL" dirty="0" err="1"/>
              <a:t>smell</a:t>
            </a:r>
            <a:r>
              <a:rPr lang="en-US" dirty="0"/>
              <a:t>. From the </a:t>
            </a:r>
            <a:r>
              <a:rPr lang="en-US" dirty="0" err="1"/>
              <a:t>Taino</a:t>
            </a:r>
            <a:r>
              <a:rPr lang="en-US" dirty="0"/>
              <a:t> Language meaning a type of Black Bird.</a:t>
            </a:r>
          </a:p>
          <a:p>
            <a:pPr lvl="0"/>
            <a:r>
              <a:rPr lang="pt-PT" dirty="0"/>
              <a:t>COCOTASO (</a:t>
            </a:r>
            <a:r>
              <a:rPr lang="pt-PT" dirty="0" err="1"/>
              <a:t>cock</a:t>
            </a:r>
            <a:r>
              <a:rPr lang="pt-PT" dirty="0"/>
              <a:t>-oh-</a:t>
            </a:r>
            <a:r>
              <a:rPr lang="pt-PT" dirty="0" err="1"/>
              <a:t>tass</a:t>
            </a:r>
            <a:r>
              <a:rPr lang="pt-PT" dirty="0"/>
              <a:t>-oh):</a:t>
            </a:r>
            <a:r>
              <a:rPr lang="en-US" dirty="0"/>
              <a:t> Dominican slang for A hit with a closed fist over the head.</a:t>
            </a:r>
          </a:p>
          <a:p>
            <a:r>
              <a:rPr lang="en-US" dirty="0"/>
              <a:t>CONCHO (Con-Cho): means Taxi, as in </a:t>
            </a:r>
            <a:r>
              <a:rPr lang="en-US" dirty="0" err="1"/>
              <a:t>moto-concho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CURA or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Cura</a:t>
            </a:r>
            <a:r>
              <a:rPr lang="en-US" dirty="0"/>
              <a:t> (coo-rah): Literal meaning to cure, a </a:t>
            </a:r>
            <a:r>
              <a:rPr lang="en-US" dirty="0" err="1"/>
              <a:t>cure.Used</a:t>
            </a:r>
            <a:r>
              <a:rPr lang="en-US" dirty="0"/>
              <a:t> to describe something funny.</a:t>
            </a:r>
          </a:p>
          <a:p>
            <a:pPr lvl="0"/>
            <a:r>
              <a:rPr lang="en-US" dirty="0"/>
              <a:t>DIACHE  (Dee-Ah-</a:t>
            </a:r>
            <a:r>
              <a:rPr lang="en-US" dirty="0" err="1"/>
              <a:t>Che</a:t>
            </a:r>
            <a:r>
              <a:rPr lang="en-US" dirty="0"/>
              <a:t>): Comes from </a:t>
            </a:r>
            <a:r>
              <a:rPr lang="nl-NL" dirty="0"/>
              <a:t>“DIATRE”</a:t>
            </a:r>
            <a:r>
              <a:rPr lang="en-US" dirty="0"/>
              <a:t>, which means devilish. A PG-13 way to say </a:t>
            </a:r>
            <a:r>
              <a:rPr lang="nl-NL" dirty="0"/>
              <a:t>“</a:t>
            </a:r>
            <a:r>
              <a:rPr lang="nl-NL" dirty="0" err="1"/>
              <a:t>Damn</a:t>
            </a:r>
            <a:r>
              <a:rPr lang="nl-NL" dirty="0"/>
              <a:t>”</a:t>
            </a:r>
            <a:r>
              <a:rPr lang="en-US" dirty="0"/>
              <a:t>.Gosh is to God as Diablo is to </a:t>
            </a:r>
            <a:r>
              <a:rPr lang="en-US" dirty="0" err="1"/>
              <a:t>Diache</a:t>
            </a:r>
            <a:endParaRPr lang="en-US" dirty="0"/>
          </a:p>
          <a:p>
            <a:r>
              <a:rPr lang="en-US" dirty="0"/>
              <a:t>DIQUE or Dike (Dee-</a:t>
            </a:r>
            <a:r>
              <a:rPr lang="en-US" dirty="0" err="1"/>
              <a:t>Keh</a:t>
            </a:r>
            <a:r>
              <a:rPr lang="en-US" dirty="0"/>
              <a:t>): </a:t>
            </a:r>
            <a:r>
              <a:rPr lang="en-US" dirty="0" err="1"/>
              <a:t>Derrived</a:t>
            </a:r>
            <a:r>
              <a:rPr lang="en-US" dirty="0"/>
              <a:t> from the actual word </a:t>
            </a:r>
            <a:r>
              <a:rPr lang="nl-NL" dirty="0"/>
              <a:t>“</a:t>
            </a:r>
            <a:r>
              <a:rPr lang="it-IT" dirty="0" err="1"/>
              <a:t>dizque</a:t>
            </a:r>
            <a:r>
              <a:rPr lang="nl-NL" dirty="0"/>
              <a:t>”</a:t>
            </a:r>
            <a:r>
              <a:rPr lang="en-US" dirty="0"/>
              <a:t>.Used as </a:t>
            </a:r>
            <a:r>
              <a:rPr lang="nl-NL" dirty="0"/>
              <a:t>“</a:t>
            </a:r>
            <a:r>
              <a:rPr lang="en-US" dirty="0" err="1"/>
              <a:t>thats</a:t>
            </a:r>
            <a:r>
              <a:rPr lang="en-US" dirty="0"/>
              <a:t> what I heard</a:t>
            </a:r>
            <a:r>
              <a:rPr lang="nl-NL" dirty="0"/>
              <a:t>” or “</a:t>
            </a:r>
            <a:r>
              <a:rPr lang="en-US" dirty="0"/>
              <a:t>supposedly</a:t>
            </a:r>
            <a:r>
              <a:rPr lang="nl-NL" dirty="0"/>
              <a:t>”</a:t>
            </a:r>
            <a:r>
              <a:rPr lang="en-US" dirty="0"/>
              <a:t>.. So I heard</a:t>
            </a:r>
          </a:p>
          <a:p>
            <a:r>
              <a:rPr lang="en-US" dirty="0"/>
              <a:t>FIEBRU or </a:t>
            </a:r>
            <a:r>
              <a:rPr lang="en-US" dirty="0" err="1"/>
              <a:t>Fiebre</a:t>
            </a:r>
            <a:r>
              <a:rPr lang="en-US" dirty="0"/>
              <a:t> (Fee-eh-</a:t>
            </a:r>
            <a:r>
              <a:rPr lang="en-US" dirty="0" err="1"/>
              <a:t>broo</a:t>
            </a:r>
            <a:r>
              <a:rPr lang="en-US" dirty="0"/>
              <a:t>): Literal meaning someone who has the </a:t>
            </a:r>
            <a:r>
              <a:rPr lang="en-US" dirty="0" err="1"/>
              <a:t>flu.used</a:t>
            </a:r>
            <a:r>
              <a:rPr lang="en-US" dirty="0"/>
              <a:t> to describe someone who is over-zealous about something</a:t>
            </a:r>
          </a:p>
          <a:p>
            <a:r>
              <a:rPr lang="en-US" dirty="0"/>
              <a:t>JABLADOR (ha-Blah-Door):From the word HABLADOR meaning a talker Someone who gossips a lot. Used to describe someone who lies, a liar</a:t>
            </a:r>
          </a:p>
          <a:p>
            <a:pPr lvl="0"/>
            <a:r>
              <a:rPr lang="en-US" dirty="0"/>
              <a:t>JEVI or </a:t>
            </a:r>
            <a:r>
              <a:rPr lang="en-US" dirty="0" err="1"/>
              <a:t>Hevi</a:t>
            </a:r>
            <a:r>
              <a:rPr lang="en-US" dirty="0"/>
              <a:t>  or </a:t>
            </a:r>
            <a:r>
              <a:rPr lang="en-US" dirty="0" err="1"/>
              <a:t>Jevi</a:t>
            </a:r>
            <a:r>
              <a:rPr lang="en-US" dirty="0"/>
              <a:t> </a:t>
            </a:r>
            <a:r>
              <a:rPr lang="en-US" dirty="0" err="1"/>
              <a:t>Duti</a:t>
            </a:r>
            <a:r>
              <a:rPr lang="en-US" dirty="0"/>
              <a:t> (</a:t>
            </a:r>
            <a:r>
              <a:rPr lang="en-US" dirty="0" err="1"/>
              <a:t>Heh</a:t>
            </a:r>
            <a:r>
              <a:rPr lang="en-US" dirty="0"/>
              <a:t>-Bee): Derived From the English word Heavy, and the term </a:t>
            </a:r>
            <a:r>
              <a:rPr lang="nl-NL" dirty="0"/>
              <a:t>“Heavy </a:t>
            </a:r>
            <a:r>
              <a:rPr lang="nl-NL" dirty="0" err="1"/>
              <a:t>Duty</a:t>
            </a:r>
            <a:r>
              <a:rPr lang="nl-NL" dirty="0"/>
              <a:t>” </a:t>
            </a:r>
            <a:r>
              <a:rPr lang="nl-NL" dirty="0" err="1"/>
              <a:t>Meaning</a:t>
            </a:r>
            <a:r>
              <a:rPr lang="nl-NL" dirty="0"/>
              <a:t> “</a:t>
            </a:r>
            <a:r>
              <a:rPr lang="en-US" dirty="0"/>
              <a:t>all good, everything is cool</a:t>
            </a:r>
            <a:r>
              <a:rPr lang="nl-NL" dirty="0"/>
              <a:t>”</a:t>
            </a:r>
            <a:r>
              <a:rPr lang="en-US" dirty="0"/>
              <a:t>. Looks good, or OK</a:t>
            </a:r>
          </a:p>
          <a:p>
            <a:pPr lvl="0"/>
            <a:r>
              <a:rPr lang="en-US" dirty="0"/>
              <a:t>MANSO (Man-So):meaning Calm. Used to describe a domesticated pet, non </a:t>
            </a:r>
            <a:r>
              <a:rPr lang="en-US" dirty="0" err="1"/>
              <a:t>agresive.Also</a:t>
            </a:r>
            <a:r>
              <a:rPr lang="en-US" dirty="0"/>
              <a:t> used to describe your mood, </a:t>
            </a:r>
            <a:r>
              <a:rPr lang="nl-NL" dirty="0"/>
              <a:t>“</a:t>
            </a:r>
            <a:r>
              <a:rPr lang="nl-NL" dirty="0" err="1"/>
              <a:t>chilling</a:t>
            </a:r>
            <a:r>
              <a:rPr lang="nl-NL" dirty="0"/>
              <a:t>”</a:t>
            </a:r>
            <a:endParaRPr lang="en-US" dirty="0"/>
          </a:p>
          <a:p>
            <a:r>
              <a:rPr lang="en-US" dirty="0"/>
              <a:t>MATATAN  (Matt-ah-tan): Means the boss, the big boss, the man. a person that does boss-like things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50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definitions of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coin·age</a:t>
            </a:r>
            <a:r>
              <a:rPr lang="en-US" b="1" dirty="0"/>
              <a:t>: the invention of a new word or phrase.</a:t>
            </a:r>
          </a:p>
          <a:p>
            <a:r>
              <a:rPr lang="en-US" dirty="0" err="1"/>
              <a:t>col·lo</a:t>
            </a:r>
            <a:r>
              <a:rPr lang="en-US" dirty="0"/>
              <a:t>·</a:t>
            </a:r>
            <a:r>
              <a:rPr lang="fr-FR" dirty="0"/>
              <a:t>qui</a:t>
            </a:r>
            <a:r>
              <a:rPr lang="en-US" dirty="0"/>
              <a:t>·</a:t>
            </a:r>
            <a:r>
              <a:rPr lang="en-US" dirty="0" err="1"/>
              <a:t>al·ism</a:t>
            </a:r>
            <a:r>
              <a:rPr lang="en-US" dirty="0"/>
              <a:t>: a word or phrase that is not formal or literary, typically one used in ordinary or familiar conversation.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2458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</TotalTime>
  <Words>824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Dominican Slang (Endemic)</vt:lpstr>
      <vt:lpstr>Medium and Size</vt:lpstr>
      <vt:lpstr>Audience</vt:lpstr>
      <vt:lpstr>Inspiration</vt:lpstr>
      <vt:lpstr>What To do next..</vt:lpstr>
      <vt:lpstr>Words </vt:lpstr>
      <vt:lpstr>Based on the definitions of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Dominican Slang (Endemic)</dc:title>
  <dc:creator>Batlle Ramos</dc:creator>
  <cp:lastModifiedBy>Batlle Ramos</cp:lastModifiedBy>
  <cp:revision>1</cp:revision>
  <dcterms:created xsi:type="dcterms:W3CDTF">2015-03-19T01:54:53Z</dcterms:created>
  <dcterms:modified xsi:type="dcterms:W3CDTF">2015-03-19T02:01:35Z</dcterms:modified>
</cp:coreProperties>
</file>