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3"/>
  </p:sldMasterIdLst>
  <p:notesMasterIdLst>
    <p:notesMasterId r:id="rId4"/>
  </p:notesMasterIdLst>
  <p:sldIdLst>
    <p:sldId id="256" r:id="rId5"/>
    <p:sldId id="257" r:id="rId6"/>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wrap="square" tIns="91425"/>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7" name="Shape 57"/>
        <p:cNvGrpSpPr/>
        <p:nvPr/>
      </p:nvGrpSpPr>
      <p:grpSpPr>
        <a:xfrm>
          <a:off x="0" y="0"/>
          <a:ext cx="0" cy="0"/>
          <a:chOff x="0" y="0"/>
          <a:chExt cx="0" cy="0"/>
        </a:xfrm>
      </p:grpSpPr>
      <p:sp>
        <p:nvSpPr>
          <p:cNvPr id="58" name="Shape 5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9" name="Shape 59"/>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rIns="91425" wrap="square"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rIns="91425" wrap="square"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rIns="91425" wrap="square"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rIns="91425" wrap="square"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7" name="Shape 47"/>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rIns="91425" wrap="square"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5" name="Shape 15"/>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rIns="91425" wrap="square"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rIns="91425" wrap="square"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rIns="91425" wrap="square"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rIns="91425" wrap="square"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wrap="square"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4" name="Shape 34"/>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rIns="91425" wrap="square"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rIns="91425" wrap="square"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0" name="Shape 40"/>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wrap="square" tIns="91425"/>
          <a:lstStyle>
            <a:lvl1pPr lvl="0">
              <a:lnSpc>
                <a:spcPct val="100000"/>
              </a:lnSpc>
              <a:spcBef>
                <a:spcPts val="0"/>
              </a:spcBef>
              <a:spcAft>
                <a:spcPts val="0"/>
              </a:spcAft>
              <a:buNone/>
              <a:defRPr/>
            </a:lvl1pPr>
          </a:lstStyle>
          <a:p/>
        </p:txBody>
      </p:sp>
      <p:sp>
        <p:nvSpPr>
          <p:cNvPr id="43" name="Shape 43"/>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wrap="square" tIns="91425"/>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wrap="square" tIns="91425"/>
          <a:lstStyle>
            <a:lvl1pPr lvl="0">
              <a:lnSpc>
                <a:spcPct val="115000"/>
              </a:lnSpc>
              <a:spcBef>
                <a:spcPts val="0"/>
              </a:spcBef>
              <a:spcAft>
                <a:spcPts val="1600"/>
              </a:spcAft>
              <a:buClr>
                <a:schemeClr val="dk2"/>
              </a:buClr>
              <a:buSzPct val="100000"/>
              <a:buChar char="●"/>
              <a:defRPr sz="1800">
                <a:solidFill>
                  <a:schemeClr val="dk2"/>
                </a:solidFill>
              </a:defRPr>
            </a:lvl1pPr>
            <a:lvl2pPr lvl="1">
              <a:lnSpc>
                <a:spcPct val="115000"/>
              </a:lnSpc>
              <a:spcBef>
                <a:spcPts val="0"/>
              </a:spcBef>
              <a:spcAft>
                <a:spcPts val="1600"/>
              </a:spcAft>
              <a:buClr>
                <a:schemeClr val="dk2"/>
              </a:buClr>
              <a:buChar char="○"/>
              <a:defRPr>
                <a:solidFill>
                  <a:schemeClr val="dk2"/>
                </a:solidFill>
              </a:defRPr>
            </a:lvl2pPr>
            <a:lvl3pPr lvl="2">
              <a:lnSpc>
                <a:spcPct val="115000"/>
              </a:lnSpc>
              <a:spcBef>
                <a:spcPts val="0"/>
              </a:spcBef>
              <a:spcAft>
                <a:spcPts val="1600"/>
              </a:spcAft>
              <a:buClr>
                <a:schemeClr val="dk2"/>
              </a:buClr>
              <a:buChar char="■"/>
              <a:defRPr>
                <a:solidFill>
                  <a:schemeClr val="dk2"/>
                </a:solidFill>
              </a:defRPr>
            </a:lvl3pPr>
            <a:lvl4pPr lvl="3">
              <a:lnSpc>
                <a:spcPct val="115000"/>
              </a:lnSpc>
              <a:spcBef>
                <a:spcPts val="0"/>
              </a:spcBef>
              <a:spcAft>
                <a:spcPts val="1600"/>
              </a:spcAft>
              <a:buClr>
                <a:schemeClr val="dk2"/>
              </a:buClr>
              <a:buChar char="●"/>
              <a:defRPr>
                <a:solidFill>
                  <a:schemeClr val="dk2"/>
                </a:solidFill>
              </a:defRPr>
            </a:lvl4pPr>
            <a:lvl5pPr lvl="4">
              <a:lnSpc>
                <a:spcPct val="115000"/>
              </a:lnSpc>
              <a:spcBef>
                <a:spcPts val="0"/>
              </a:spcBef>
              <a:spcAft>
                <a:spcPts val="1600"/>
              </a:spcAft>
              <a:buClr>
                <a:schemeClr val="dk2"/>
              </a:buClr>
              <a:buChar char="○"/>
              <a:defRPr>
                <a:solidFill>
                  <a:schemeClr val="dk2"/>
                </a:solidFill>
              </a:defRPr>
            </a:lvl5pPr>
            <a:lvl6pPr lvl="5">
              <a:lnSpc>
                <a:spcPct val="115000"/>
              </a:lnSpc>
              <a:spcBef>
                <a:spcPts val="0"/>
              </a:spcBef>
              <a:spcAft>
                <a:spcPts val="1600"/>
              </a:spcAft>
              <a:buClr>
                <a:schemeClr val="dk2"/>
              </a:buClr>
              <a:buChar char="■"/>
              <a:defRPr>
                <a:solidFill>
                  <a:schemeClr val="dk2"/>
                </a:solidFill>
              </a:defRPr>
            </a:lvl6pPr>
            <a:lvl7pPr lvl="6">
              <a:lnSpc>
                <a:spcPct val="115000"/>
              </a:lnSpc>
              <a:spcBef>
                <a:spcPts val="0"/>
              </a:spcBef>
              <a:spcAft>
                <a:spcPts val="1600"/>
              </a:spcAft>
              <a:buClr>
                <a:schemeClr val="dk2"/>
              </a:buClr>
              <a:buChar char="●"/>
              <a:defRPr>
                <a:solidFill>
                  <a:schemeClr val="dk2"/>
                </a:solidFill>
              </a:defRPr>
            </a:lvl7pPr>
            <a:lvl8pPr lvl="7">
              <a:lnSpc>
                <a:spcPct val="115000"/>
              </a:lnSpc>
              <a:spcBef>
                <a:spcPts val="0"/>
              </a:spcBef>
              <a:spcAft>
                <a:spcPts val="1600"/>
              </a:spcAft>
              <a:buClr>
                <a:schemeClr val="dk2"/>
              </a:buClr>
              <a:buChar char="○"/>
              <a:defRPr>
                <a:solidFill>
                  <a:schemeClr val="dk2"/>
                </a:solidFill>
              </a:defRPr>
            </a:lvl8pPr>
            <a:lvl9pPr lvl="8">
              <a:lnSpc>
                <a:spcPct val="115000"/>
              </a:lnSpc>
              <a:spcBef>
                <a:spcPts val="0"/>
              </a:spcBef>
              <a:spcAft>
                <a:spcPts val="1600"/>
              </a:spcAft>
              <a:buClr>
                <a:schemeClr val="dk2"/>
              </a:buClr>
              <a:buChar char="■"/>
              <a:defRPr>
                <a:solidFill>
                  <a:schemeClr val="dk2"/>
                </a:solidFill>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rIns="91425" wrap="square" tIns="91425">
            <a:noAutofit/>
          </a:bodyPr>
          <a:lstStyle/>
          <a:p>
            <a:pPr lvl="0" algn="r">
              <a:spcBef>
                <a:spcPts val="0"/>
              </a:spcBef>
              <a:buNone/>
            </a:pPr>
            <a:fld id="{00000000-1234-1234-1234-123412341234}" type="slidenum">
              <a:rPr lang="en"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jpg"/><Relationship Id="rId4" Type="http://schemas.openxmlformats.org/officeDocument/2006/relationships/image" Target="../media/image2.jpg"/><Relationship Id="rId5"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Shape 54"/>
          <p:cNvSpPr txBox="1"/>
          <p:nvPr>
            <p:ph type="ctrTitle"/>
          </p:nvPr>
        </p:nvSpPr>
        <p:spPr>
          <a:xfrm>
            <a:off x="311708" y="-685950"/>
            <a:ext cx="8520600" cy="2052600"/>
          </a:xfrm>
          <a:prstGeom prst="rect">
            <a:avLst/>
          </a:prstGeom>
        </p:spPr>
        <p:txBody>
          <a:bodyPr anchorCtr="0" anchor="b" bIns="91425" lIns="91425" rIns="91425" wrap="square" tIns="91425">
            <a:noAutofit/>
          </a:bodyPr>
          <a:lstStyle/>
          <a:p>
            <a:pPr lvl="0" rtl="0">
              <a:spcBef>
                <a:spcPts val="0"/>
              </a:spcBef>
              <a:buNone/>
            </a:pPr>
            <a:r>
              <a:rPr b="1" lang="en">
                <a:latin typeface="Times New Roman"/>
                <a:ea typeface="Times New Roman"/>
                <a:cs typeface="Times New Roman"/>
                <a:sym typeface="Times New Roman"/>
              </a:rPr>
              <a:t>Futuristic Burial Structures</a:t>
            </a:r>
          </a:p>
        </p:txBody>
      </p:sp>
      <p:sp>
        <p:nvSpPr>
          <p:cNvPr id="55" name="Shape 55"/>
          <p:cNvSpPr txBox="1"/>
          <p:nvPr>
            <p:ph idx="1" type="subTitle"/>
          </p:nvPr>
        </p:nvSpPr>
        <p:spPr>
          <a:xfrm>
            <a:off x="311700" y="1082150"/>
            <a:ext cx="8520600" cy="792600"/>
          </a:xfrm>
          <a:prstGeom prst="rect">
            <a:avLst/>
          </a:prstGeom>
        </p:spPr>
        <p:txBody>
          <a:bodyPr anchorCtr="0" anchor="t" bIns="91425" lIns="91425" rIns="91425" wrap="square" tIns="91425">
            <a:noAutofit/>
          </a:bodyPr>
          <a:lstStyle/>
          <a:p>
            <a:pPr lvl="0">
              <a:spcBef>
                <a:spcPts val="0"/>
              </a:spcBef>
              <a:buNone/>
            </a:pPr>
            <a:r>
              <a:rPr lang="en" sz="2400">
                <a:latin typeface="Times New Roman"/>
                <a:ea typeface="Times New Roman"/>
                <a:cs typeface="Times New Roman"/>
                <a:sym typeface="Times New Roman"/>
              </a:rPr>
              <a:t>a more environmentally friendly and psychologically healthy alternative approach</a:t>
            </a:r>
          </a:p>
        </p:txBody>
      </p:sp>
      <p:sp>
        <p:nvSpPr>
          <p:cNvPr id="56" name="Shape 56"/>
          <p:cNvSpPr txBox="1"/>
          <p:nvPr/>
        </p:nvSpPr>
        <p:spPr>
          <a:xfrm>
            <a:off x="292650" y="2170175"/>
            <a:ext cx="8558700" cy="2771700"/>
          </a:xfrm>
          <a:prstGeom prst="rect">
            <a:avLst/>
          </a:prstGeom>
          <a:noFill/>
          <a:ln>
            <a:noFill/>
          </a:ln>
        </p:spPr>
        <p:txBody>
          <a:bodyPr anchorCtr="0" anchor="t" bIns="91425" lIns="91425" rIns="91425" wrap="square" tIns="91425">
            <a:noAutofit/>
          </a:bodyPr>
          <a:lstStyle/>
          <a:p>
            <a:pPr lvl="0" algn="ctr">
              <a:spcBef>
                <a:spcPts val="0"/>
              </a:spcBef>
              <a:buNone/>
            </a:pPr>
            <a:r>
              <a:rPr b="1" i="1" lang="en" sz="1800">
                <a:latin typeface="Times New Roman"/>
                <a:ea typeface="Times New Roman"/>
                <a:cs typeface="Times New Roman"/>
                <a:sym typeface="Times New Roman"/>
              </a:rPr>
              <a:t>Problem: </a:t>
            </a:r>
            <a:r>
              <a:rPr lang="en" sz="1800">
                <a:latin typeface="Times New Roman"/>
                <a:ea typeface="Times New Roman"/>
                <a:cs typeface="Times New Roman"/>
                <a:sym typeface="Times New Roman"/>
              </a:rPr>
              <a:t> We as humans are running out of time and space; time on this planet, time in our longevity, and space on this Earth.</a:t>
            </a:r>
          </a:p>
          <a:p>
            <a:pPr lvl="0" algn="ctr">
              <a:spcBef>
                <a:spcPts val="0"/>
              </a:spcBef>
              <a:buNone/>
            </a:pPr>
            <a:r>
              <a:rPr b="1" i="1" lang="en" sz="1800">
                <a:latin typeface="Times New Roman"/>
                <a:ea typeface="Times New Roman"/>
                <a:cs typeface="Times New Roman"/>
                <a:sym typeface="Times New Roman"/>
              </a:rPr>
              <a:t>Solution: </a:t>
            </a:r>
            <a:r>
              <a:rPr lang="en" sz="1800">
                <a:latin typeface="Times New Roman"/>
                <a:ea typeface="Times New Roman"/>
                <a:cs typeface="Times New Roman"/>
                <a:sym typeface="Times New Roman"/>
              </a:rPr>
              <a:t> Our proposal is an alternative approach to what happens post-</a:t>
            </a:r>
            <a:r>
              <a:rPr lang="en" sz="1800">
                <a:latin typeface="Times New Roman"/>
                <a:ea typeface="Times New Roman"/>
                <a:cs typeface="Times New Roman"/>
                <a:sym typeface="Times New Roman"/>
              </a:rPr>
              <a:t>mortem</a:t>
            </a:r>
            <a:r>
              <a:rPr lang="en" sz="1800">
                <a:latin typeface="Times New Roman"/>
                <a:ea typeface="Times New Roman"/>
                <a:cs typeface="Times New Roman"/>
                <a:sym typeface="Times New Roman"/>
              </a:rPr>
              <a:t>.  While traditional burial methods have left our terrain occupied wastefully by a plethora of dilapidated stone constructions, whose purpose of being a place of remembrance winds up being forgotten long after a person has passed, our burial structures demonstrate aesthetically pleasing designs in architectural innovation, which will not only aid to resolve all three aforementioned categories of conflict but also occupy an eternal space in purpose and intent.</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0" name="Shape 60"/>
        <p:cNvGrpSpPr/>
        <p:nvPr/>
      </p:nvGrpSpPr>
      <p:grpSpPr>
        <a:xfrm>
          <a:off x="0" y="0"/>
          <a:ext cx="0" cy="0"/>
          <a:chOff x="0" y="0"/>
          <a:chExt cx="0" cy="0"/>
        </a:xfrm>
      </p:grpSpPr>
      <p:pic>
        <p:nvPicPr>
          <p:cNvPr descr="Zoe's-sketch.jpg" id="61" name="Shape 61"/>
          <p:cNvPicPr preferRelativeResize="0"/>
          <p:nvPr/>
        </p:nvPicPr>
        <p:blipFill>
          <a:blip r:embed="rId3">
            <a:alphaModFix/>
          </a:blip>
          <a:stretch>
            <a:fillRect/>
          </a:stretch>
        </p:blipFill>
        <p:spPr>
          <a:xfrm>
            <a:off x="320601" y="89400"/>
            <a:ext cx="4805874" cy="2892050"/>
          </a:xfrm>
          <a:prstGeom prst="rect">
            <a:avLst/>
          </a:prstGeom>
          <a:noFill/>
          <a:ln>
            <a:noFill/>
          </a:ln>
        </p:spPr>
      </p:pic>
      <p:pic>
        <p:nvPicPr>
          <p:cNvPr descr="constructionsketches.jpg" id="62" name="Shape 62"/>
          <p:cNvPicPr preferRelativeResize="0"/>
          <p:nvPr/>
        </p:nvPicPr>
        <p:blipFill>
          <a:blip r:embed="rId4">
            <a:alphaModFix/>
          </a:blip>
          <a:stretch>
            <a:fillRect/>
          </a:stretch>
        </p:blipFill>
        <p:spPr>
          <a:xfrm>
            <a:off x="1531150" y="2565325"/>
            <a:ext cx="2717901" cy="2288851"/>
          </a:xfrm>
          <a:prstGeom prst="rect">
            <a:avLst/>
          </a:prstGeom>
          <a:noFill/>
          <a:ln>
            <a:noFill/>
          </a:ln>
        </p:spPr>
      </p:pic>
      <p:pic>
        <p:nvPicPr>
          <p:cNvPr descr="vertical.jpg" id="63" name="Shape 63"/>
          <p:cNvPicPr preferRelativeResize="0"/>
          <p:nvPr/>
        </p:nvPicPr>
        <p:blipFill>
          <a:blip r:embed="rId5">
            <a:alphaModFix/>
          </a:blip>
          <a:stretch>
            <a:fillRect/>
          </a:stretch>
        </p:blipFill>
        <p:spPr>
          <a:xfrm>
            <a:off x="4971575" y="1127450"/>
            <a:ext cx="3954576" cy="2965924"/>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