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2"/>
    <p:restoredTop sz="94653"/>
  </p:normalViewPr>
  <p:slideViewPr>
    <p:cSldViewPr snapToGrid="0" snapToObjects="1">
      <p:cViewPr varScale="1">
        <p:scale>
          <a:sx n="109" d="100"/>
          <a:sy n="109" d="100"/>
        </p:scale>
        <p:origin x="184"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7/9/19</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ncho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48A87A34-81AB-432B-8DAE-1953F412C126}" type="datetimeFigureOut">
              <a:rPr lang="en-US" dirty="0"/>
              <a:t>7/9/19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1447191" y="2824269"/>
            <a:ext cx="4645152" cy="2644457"/>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6412362" y="2821491"/>
            <a:ext cx="4645152" cy="2637371"/>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7/9/19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dirty="0"/>
              <a:t>7/9/19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将图片拖动到占位符，或单击添加图标</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7/9/19</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7/9/19</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g"/><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eg"/><Relationship Id="rId6" Type="http://schemas.openxmlformats.org/officeDocument/2006/relationships/image" Target="../media/image8.jpg"/><Relationship Id="rId7" Type="http://schemas.openxmlformats.org/officeDocument/2006/relationships/image" Target="../media/image9.jpg"/><Relationship Id="rId8" Type="http://schemas.openxmlformats.org/officeDocument/2006/relationships/image" Target="../media/image10.jpg"/><Relationship Id="rId1" Type="http://schemas.openxmlformats.org/officeDocument/2006/relationships/slideLayout" Target="../slideLayouts/slideLayout6.xml"/><Relationship Id="rId2"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6.xml"/><Relationship Id="rId2"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8.tiff"/><Relationship Id="rId5" Type="http://schemas.openxmlformats.org/officeDocument/2006/relationships/image" Target="../media/image6.jpg"/><Relationship Id="rId6" Type="http://schemas.openxmlformats.org/officeDocument/2006/relationships/image" Target="../media/image9.jpg"/><Relationship Id="rId7" Type="http://schemas.openxmlformats.org/officeDocument/2006/relationships/image" Target="../media/image5.jpg"/><Relationship Id="rId1" Type="http://schemas.openxmlformats.org/officeDocument/2006/relationships/slideLayout" Target="../slideLayouts/slideLayout6.xml"/><Relationship Id="rId2" Type="http://schemas.openxmlformats.org/officeDocument/2006/relationships/image" Target="../media/image1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300548" y="814021"/>
            <a:ext cx="8637073" cy="2541431"/>
          </a:xfrm>
        </p:spPr>
        <p:txBody>
          <a:bodyPr/>
          <a:lstStyle/>
          <a:p>
            <a:r>
              <a:rPr kumimoji="1" lang="en-US" altLang="zh-CN" dirty="0" smtClean="0"/>
              <a:t>Camp: Second Childhood</a:t>
            </a:r>
            <a:endParaRPr kumimoji="1" lang="zh-CN" altLang="en-US" dirty="0"/>
          </a:p>
        </p:txBody>
      </p:sp>
      <p:sp>
        <p:nvSpPr>
          <p:cNvPr id="3" name="副标题 2"/>
          <p:cNvSpPr>
            <a:spLocks noGrp="1"/>
          </p:cNvSpPr>
          <p:nvPr>
            <p:ph type="subTitle" idx="1"/>
          </p:nvPr>
        </p:nvSpPr>
        <p:spPr/>
        <p:txBody>
          <a:bodyPr/>
          <a:lstStyle/>
          <a:p>
            <a:pPr algn="r"/>
            <a:r>
              <a:rPr kumimoji="1" lang="en-US" altLang="zh-CN" dirty="0" smtClean="0"/>
              <a:t>Billstin Chen</a:t>
            </a:r>
            <a:endParaRPr kumimoji="1" lang="zh-CN" altLang="en-US" dirty="0"/>
          </a:p>
        </p:txBody>
      </p:sp>
    </p:spTree>
    <p:extLst>
      <p:ext uri="{BB962C8B-B14F-4D97-AF65-F5344CB8AC3E}">
        <p14:creationId xmlns:p14="http://schemas.microsoft.com/office/powerpoint/2010/main" val="19503622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Background</a:t>
            </a:r>
            <a:endParaRPr kumimoji="1" lang="zh-CN" altLang="en-US" dirty="0"/>
          </a:p>
        </p:txBody>
      </p:sp>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t="6958" b="21867"/>
          <a:stretch/>
        </p:blipFill>
        <p:spPr>
          <a:xfrm>
            <a:off x="5767117" y="370765"/>
            <a:ext cx="5287737" cy="2509023"/>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6107" r="22095"/>
          <a:stretch/>
        </p:blipFill>
        <p:spPr>
          <a:xfrm>
            <a:off x="8560809" y="3313542"/>
            <a:ext cx="2494045" cy="2314913"/>
          </a:xfrm>
          <a:prstGeom prst="rect">
            <a:avLst/>
          </a:prstGeom>
        </p:spPr>
      </p:pic>
      <p:sp>
        <p:nvSpPr>
          <p:cNvPr id="7" name="文本框 6"/>
          <p:cNvSpPr txBox="1"/>
          <p:nvPr/>
        </p:nvSpPr>
        <p:spPr>
          <a:xfrm>
            <a:off x="1547447" y="2215662"/>
            <a:ext cx="4103076" cy="1015663"/>
          </a:xfrm>
          <a:prstGeom prst="rect">
            <a:avLst/>
          </a:prstGeom>
          <a:noFill/>
        </p:spPr>
        <p:txBody>
          <a:bodyPr wrap="square" rtlCol="0">
            <a:spAutoFit/>
          </a:bodyPr>
          <a:lstStyle/>
          <a:p>
            <a:r>
              <a:rPr kumimoji="1" lang="en-US" altLang="zh-CN" sz="2000" dirty="0" smtClean="0"/>
              <a:t>When I was young, I lived in countryside, and my house was next to a huge garden. </a:t>
            </a:r>
            <a:endParaRPr kumimoji="1" lang="zh-CN" altLang="en-US" sz="2000" dirty="0"/>
          </a:p>
        </p:txBody>
      </p:sp>
      <p:sp>
        <p:nvSpPr>
          <p:cNvPr id="8" name="文本框 7"/>
          <p:cNvSpPr txBox="1"/>
          <p:nvPr/>
        </p:nvSpPr>
        <p:spPr>
          <a:xfrm>
            <a:off x="1546810" y="3313542"/>
            <a:ext cx="6775938" cy="1938992"/>
          </a:xfrm>
          <a:prstGeom prst="rect">
            <a:avLst/>
          </a:prstGeom>
          <a:noFill/>
        </p:spPr>
        <p:txBody>
          <a:bodyPr wrap="square" rtlCol="0">
            <a:spAutoFit/>
          </a:bodyPr>
          <a:lstStyle/>
          <a:p>
            <a:r>
              <a:rPr kumimoji="1" lang="en-US" altLang="zh-CN" sz="2000" dirty="0" smtClean="0"/>
              <a:t>This becomes my background of the design of Camp: second childhood. There are various kinds of flowers in the garden, many trees, as well as some natural animals—especially frog. Surroundings in my childhood does offer me wide range of imagination with amount of details. In short, all these have some to do on the outfit of the final look of my camp design.</a:t>
            </a:r>
            <a:endParaRPr kumimoji="1" lang="zh-CN" altLang="en-US" sz="2000" dirty="0"/>
          </a:p>
        </p:txBody>
      </p:sp>
    </p:spTree>
    <p:extLst>
      <p:ext uri="{BB962C8B-B14F-4D97-AF65-F5344CB8AC3E}">
        <p14:creationId xmlns:p14="http://schemas.microsoft.com/office/powerpoint/2010/main" val="17066094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584" y="2814496"/>
            <a:ext cx="3438769" cy="2579077"/>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2996" t="28880" r="47607" b="11699"/>
          <a:stretch/>
        </p:blipFill>
        <p:spPr>
          <a:xfrm>
            <a:off x="584829" y="4576633"/>
            <a:ext cx="1587484" cy="1273054"/>
          </a:xfrm>
          <a:prstGeom prst="rect">
            <a:avLst/>
          </a:prstGeom>
        </p:spPr>
      </p:pic>
      <p:sp>
        <p:nvSpPr>
          <p:cNvPr id="2" name="标题 1"/>
          <p:cNvSpPr>
            <a:spLocks noGrp="1"/>
          </p:cNvSpPr>
          <p:nvPr>
            <p:ph type="title"/>
          </p:nvPr>
        </p:nvSpPr>
        <p:spPr/>
        <p:txBody>
          <a:bodyPr/>
          <a:lstStyle/>
          <a:p>
            <a:r>
              <a:rPr kumimoji="1" lang="en-US" altLang="zh-CN" dirty="0" smtClean="0"/>
              <a:t>Inspiration one:</a:t>
            </a:r>
            <a:br>
              <a:rPr kumimoji="1" lang="en-US" altLang="zh-CN" dirty="0" smtClean="0"/>
            </a:br>
            <a:r>
              <a:rPr kumimoji="1" lang="en-US" altLang="zh-CN" dirty="0" smtClean="0"/>
              <a:t>Plants</a:t>
            </a:r>
            <a:endParaRPr kumimoji="1" lang="zh-CN" altLang="en-US" dirty="0"/>
          </a:p>
        </p:txBody>
      </p:sp>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l="14953" t="7507" r="28036" b="10419"/>
          <a:stretch/>
        </p:blipFill>
        <p:spPr>
          <a:xfrm>
            <a:off x="3301572" y="1599317"/>
            <a:ext cx="1547259" cy="1597404"/>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10106" t="21956" r="49117" b="16259"/>
          <a:stretch/>
        </p:blipFill>
        <p:spPr>
          <a:xfrm>
            <a:off x="599223" y="2071963"/>
            <a:ext cx="1589799" cy="1605859"/>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11042" t="12534" r="12686" b="39730"/>
          <a:stretch/>
        </p:blipFill>
        <p:spPr>
          <a:xfrm>
            <a:off x="2360831" y="4876377"/>
            <a:ext cx="2100943" cy="1752600"/>
          </a:xfrm>
          <a:prstGeom prst="rect">
            <a:avLst/>
          </a:prstGeom>
        </p:spPr>
      </p:pic>
      <p:pic>
        <p:nvPicPr>
          <p:cNvPr id="7" name="图片 6"/>
          <p:cNvPicPr>
            <a:picLocks noChangeAspect="1"/>
          </p:cNvPicPr>
          <p:nvPr/>
        </p:nvPicPr>
        <p:blipFill rotWithShape="1">
          <a:blip r:embed="rId7">
            <a:extLst>
              <a:ext uri="{28A0092B-C50C-407E-A947-70E740481C1C}">
                <a14:useLocalDpi xmlns:a14="http://schemas.microsoft.com/office/drawing/2010/main" val="0"/>
              </a:ext>
            </a:extLst>
          </a:blip>
          <a:srcRect l="26149" t="2989" r="12436" b="4811"/>
          <a:stretch/>
        </p:blipFill>
        <p:spPr>
          <a:xfrm>
            <a:off x="4650293" y="3987103"/>
            <a:ext cx="1770815" cy="1778547"/>
          </a:xfrm>
          <a:prstGeom prst="rect">
            <a:avLst/>
          </a:prstGeom>
        </p:spPr>
      </p:pic>
      <p:pic>
        <p:nvPicPr>
          <p:cNvPr id="8" name="图片 7"/>
          <p:cNvPicPr>
            <a:picLocks noChangeAspect="1"/>
          </p:cNvPicPr>
          <p:nvPr/>
        </p:nvPicPr>
        <p:blipFill rotWithShape="1">
          <a:blip r:embed="rId8">
            <a:extLst>
              <a:ext uri="{28A0092B-C50C-407E-A947-70E740481C1C}">
                <a14:useLocalDpi xmlns:a14="http://schemas.microsoft.com/office/drawing/2010/main" val="0"/>
              </a:ext>
            </a:extLst>
          </a:blip>
          <a:srcRect l="25061" t="-224" r="15343" b="24320"/>
          <a:stretch/>
        </p:blipFill>
        <p:spPr>
          <a:xfrm>
            <a:off x="5008315" y="2135857"/>
            <a:ext cx="1412793" cy="1349533"/>
          </a:xfrm>
          <a:prstGeom prst="rect">
            <a:avLst/>
          </a:prstGeom>
        </p:spPr>
      </p:pic>
      <p:sp>
        <p:nvSpPr>
          <p:cNvPr id="10" name="文本框 9"/>
          <p:cNvSpPr txBox="1"/>
          <p:nvPr/>
        </p:nvSpPr>
        <p:spPr>
          <a:xfrm>
            <a:off x="6580592" y="2223474"/>
            <a:ext cx="4474262" cy="3170099"/>
          </a:xfrm>
          <a:prstGeom prst="rect">
            <a:avLst/>
          </a:prstGeom>
          <a:noFill/>
        </p:spPr>
        <p:txBody>
          <a:bodyPr wrap="square" rtlCol="0">
            <a:spAutoFit/>
          </a:bodyPr>
          <a:lstStyle/>
          <a:p>
            <a:r>
              <a:rPr kumimoji="1" lang="en-US" altLang="zh-CN" sz="2000" dirty="0" smtClean="0"/>
              <a:t>In the garden, many kinds of flowers are planted with grass surrounded. The feeling of touching grass is one of my favorite textures, especially when you stand on them without wearing shoes, which I will never forget this kind of feeling. This inspires me about the texture of the costume I’m going to design. Also, flowers are good elements to be added on the costume.</a:t>
            </a:r>
            <a:endParaRPr kumimoji="1" lang="zh-CN" altLang="en-US" sz="2000" dirty="0"/>
          </a:p>
        </p:txBody>
      </p:sp>
    </p:spTree>
    <p:extLst>
      <p:ext uri="{BB962C8B-B14F-4D97-AF65-F5344CB8AC3E}">
        <p14:creationId xmlns:p14="http://schemas.microsoft.com/office/powerpoint/2010/main" val="1630163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Inspiration two:</a:t>
            </a:r>
            <a:br>
              <a:rPr kumimoji="1" lang="en-US" altLang="zh-CN" dirty="0" smtClean="0"/>
            </a:br>
            <a:r>
              <a:rPr kumimoji="1" lang="en-US" altLang="zh-CN" dirty="0" smtClean="0"/>
              <a:t>Frog</a:t>
            </a:r>
            <a:endParaRPr kumimoji="1" lang="zh-CN" altLang="en-US" dirty="0"/>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5823" t="10751" r="9755" b="9964"/>
          <a:stretch/>
        </p:blipFill>
        <p:spPr>
          <a:xfrm>
            <a:off x="6890714" y="3292307"/>
            <a:ext cx="4964248" cy="3108147"/>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8942" b="19837"/>
          <a:stretch/>
        </p:blipFill>
        <p:spPr>
          <a:xfrm>
            <a:off x="7456505" y="492626"/>
            <a:ext cx="4576375" cy="2180236"/>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21641" b="14049"/>
          <a:stretch/>
        </p:blipFill>
        <p:spPr>
          <a:xfrm>
            <a:off x="5535962" y="2165647"/>
            <a:ext cx="3530118" cy="1523741"/>
          </a:xfrm>
          <a:prstGeom prst="rect">
            <a:avLst/>
          </a:prstGeom>
        </p:spPr>
      </p:pic>
      <p:sp>
        <p:nvSpPr>
          <p:cNvPr id="6" name="文本框 5"/>
          <p:cNvSpPr txBox="1"/>
          <p:nvPr/>
        </p:nvSpPr>
        <p:spPr>
          <a:xfrm>
            <a:off x="1451579" y="2104338"/>
            <a:ext cx="3917590" cy="3785652"/>
          </a:xfrm>
          <a:prstGeom prst="rect">
            <a:avLst/>
          </a:prstGeom>
          <a:noFill/>
        </p:spPr>
        <p:txBody>
          <a:bodyPr wrap="square" rtlCol="0">
            <a:spAutoFit/>
          </a:bodyPr>
          <a:lstStyle/>
          <a:p>
            <a:r>
              <a:rPr kumimoji="1" lang="en-US" altLang="zh-CN" sz="2000" dirty="0" smtClean="0"/>
              <a:t>Not only beauty exists in the garden, so does some scary “enemies”. I’m so afraid of frog, mainly because of its posture and skins. As the concept of Camp Style—exaggeration and humor, I plan to create a frog-shaped costume with flowers sprinkling on it. Frog is usually crawling on the ground, but if we make it standing, that’ll be pretty exaggerating and humor.</a:t>
            </a:r>
            <a:endParaRPr kumimoji="1" lang="zh-CN" altLang="en-US" sz="2000" dirty="0"/>
          </a:p>
        </p:txBody>
      </p:sp>
    </p:spTree>
    <p:extLst>
      <p:ext uri="{BB962C8B-B14F-4D97-AF65-F5344CB8AC3E}">
        <p14:creationId xmlns:p14="http://schemas.microsoft.com/office/powerpoint/2010/main" val="7370638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Inspiration Three:</a:t>
            </a:r>
            <a:br>
              <a:rPr kumimoji="1" lang="en-US" altLang="zh-CN" dirty="0" smtClean="0"/>
            </a:br>
            <a:r>
              <a:rPr kumimoji="1" lang="en-US" altLang="zh-CN" dirty="0" smtClean="0"/>
              <a:t>Barbie</a:t>
            </a:r>
            <a:endParaRPr kumimoji="1" lang="zh-CN" altLang="en-US" dirty="0"/>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5968" t="4553" r="1955" b="12032"/>
          <a:stretch/>
        </p:blipFill>
        <p:spPr>
          <a:xfrm>
            <a:off x="8791726" y="2785862"/>
            <a:ext cx="3226247" cy="385796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4948" r="10001" b="1464"/>
          <a:stretch/>
        </p:blipFill>
        <p:spPr>
          <a:xfrm>
            <a:off x="6783442" y="1545370"/>
            <a:ext cx="2346435" cy="4616686"/>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660" y="554699"/>
            <a:ext cx="3541476" cy="1981343"/>
          </a:xfrm>
          <a:prstGeom prst="rect">
            <a:avLst/>
          </a:prstGeom>
        </p:spPr>
      </p:pic>
      <p:sp>
        <p:nvSpPr>
          <p:cNvPr id="6" name="文本框 5"/>
          <p:cNvSpPr txBox="1"/>
          <p:nvPr/>
        </p:nvSpPr>
        <p:spPr>
          <a:xfrm>
            <a:off x="1451577" y="1961191"/>
            <a:ext cx="5331865" cy="4093428"/>
          </a:xfrm>
          <a:prstGeom prst="rect">
            <a:avLst/>
          </a:prstGeom>
          <a:noFill/>
        </p:spPr>
        <p:txBody>
          <a:bodyPr wrap="square" rtlCol="0">
            <a:spAutoFit/>
          </a:bodyPr>
          <a:lstStyle/>
          <a:p>
            <a:r>
              <a:rPr kumimoji="1" lang="en-US" altLang="zh-CN" sz="2000" dirty="0" smtClean="0"/>
              <a:t>Honestly, unlike other boys normally do, I used to like playing Barbie when I was young. I enjoy styling them, making them some simple dresses with my hands, or just playing their hair and try to make some styles. Barbie has a blonde hair, which also attracts most of us, I plan to mimic the </a:t>
            </a:r>
            <a:r>
              <a:rPr kumimoji="1" lang="en-US" altLang="zh-CN" sz="2000" dirty="0"/>
              <a:t>B</a:t>
            </a:r>
            <a:r>
              <a:rPr kumimoji="1" lang="en-US" altLang="zh-CN" sz="2000" dirty="0" smtClean="0"/>
              <a:t>arbie hairstyle and makeup on the male model, and that’ll be Camp with Frog costume. The period of Barbie in my childhood was really significant, because it intrigues me to find out the difference between male and female, and teaches me how to be respectful to others, not only on the gender level, may be even respect an animal.</a:t>
            </a:r>
            <a:endParaRPr kumimoji="1" lang="zh-CN" altLang="en-US" sz="2000" dirty="0"/>
          </a:p>
        </p:txBody>
      </p:sp>
    </p:spTree>
    <p:extLst>
      <p:ext uri="{BB962C8B-B14F-4D97-AF65-F5344CB8AC3E}">
        <p14:creationId xmlns:p14="http://schemas.microsoft.com/office/powerpoint/2010/main" val="1146350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Ideas</a:t>
            </a:r>
            <a:br>
              <a:rPr kumimoji="1" lang="en-US" altLang="zh-CN" dirty="0" smtClean="0"/>
            </a:br>
            <a:r>
              <a:rPr kumimoji="1" lang="en-US" altLang="zh-CN" dirty="0" smtClean="0"/>
              <a:t>to outfit</a:t>
            </a:r>
            <a:endParaRPr kumimoji="1" lang="zh-CN" altLang="en-US" dirty="0"/>
          </a:p>
        </p:txBody>
      </p:sp>
      <p:sp>
        <p:nvSpPr>
          <p:cNvPr id="3" name="文本框 2"/>
          <p:cNvSpPr txBox="1"/>
          <p:nvPr/>
        </p:nvSpPr>
        <p:spPr>
          <a:xfrm>
            <a:off x="1451579" y="2172206"/>
            <a:ext cx="4292729" cy="3785652"/>
          </a:xfrm>
          <a:prstGeom prst="rect">
            <a:avLst/>
          </a:prstGeom>
          <a:noFill/>
        </p:spPr>
        <p:txBody>
          <a:bodyPr wrap="square" rtlCol="0">
            <a:spAutoFit/>
          </a:bodyPr>
          <a:lstStyle/>
          <a:p>
            <a:r>
              <a:rPr kumimoji="1" lang="en-US" altLang="zh-CN" sz="2000" dirty="0" smtClean="0"/>
              <a:t>I’m going to mix all these elements by Photoshop, and explain each part in the following.</a:t>
            </a:r>
          </a:p>
          <a:p>
            <a:endParaRPr kumimoji="1" lang="en-US" altLang="zh-CN" sz="2000" dirty="0"/>
          </a:p>
          <a:p>
            <a:r>
              <a:rPr kumimoji="1" lang="en-US" altLang="zh-CN" sz="2000" dirty="0" smtClean="0"/>
              <a:t>Head: Mainly a Barbie style, as well as the Barbie make up.</a:t>
            </a:r>
          </a:p>
          <a:p>
            <a:endParaRPr kumimoji="1" lang="en-US" altLang="zh-CN" sz="2000" dirty="0" smtClean="0"/>
          </a:p>
          <a:p>
            <a:r>
              <a:rPr kumimoji="1" lang="en-US" altLang="zh-CN" sz="2000" dirty="0" smtClean="0"/>
              <a:t>Body: Most in the frog costume, flowers will be added on the outside of frog.</a:t>
            </a:r>
          </a:p>
          <a:p>
            <a:endParaRPr kumimoji="1" lang="en-US" altLang="zh-CN" sz="2000" dirty="0" smtClean="0"/>
          </a:p>
          <a:p>
            <a:r>
              <a:rPr kumimoji="1" lang="en-US" altLang="zh-CN" sz="2000" dirty="0" smtClean="0"/>
              <a:t>Feet: A pair of pink high heel shoes, Camp: homosexual.</a:t>
            </a:r>
            <a:endParaRPr kumimoji="1" lang="zh-CN" altLang="en-US" sz="2000" dirty="0"/>
          </a:p>
        </p:txBody>
      </p:sp>
      <p:pic>
        <p:nvPicPr>
          <p:cNvPr id="5" name="图片 4"/>
          <p:cNvPicPr>
            <a:picLocks noChangeAspect="1"/>
          </p:cNvPicPr>
          <p:nvPr/>
        </p:nvPicPr>
        <p:blipFill rotWithShape="1">
          <a:blip r:embed="rId2"/>
          <a:srcRect l="15591" r="10569"/>
          <a:stretch/>
        </p:blipFill>
        <p:spPr>
          <a:xfrm>
            <a:off x="6588369" y="1715006"/>
            <a:ext cx="3997570" cy="3893415"/>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5968" t="4553" r="1955" b="12032"/>
          <a:stretch/>
        </p:blipFill>
        <p:spPr>
          <a:xfrm>
            <a:off x="7561385" y="369217"/>
            <a:ext cx="1842342" cy="2203081"/>
          </a:xfrm>
          <a:prstGeom prst="rect">
            <a:avLst/>
          </a:prstGeom>
        </p:spPr>
      </p:pic>
      <p:pic>
        <p:nvPicPr>
          <p:cNvPr id="6" name="图片 5"/>
          <p:cNvPicPr>
            <a:picLocks noChangeAspect="1"/>
          </p:cNvPicPr>
          <p:nvPr/>
        </p:nvPicPr>
        <p:blipFill>
          <a:blip r:embed="rId4"/>
          <a:stretch>
            <a:fillRect/>
          </a:stretch>
        </p:blipFill>
        <p:spPr>
          <a:xfrm flipH="1">
            <a:off x="8276492" y="4219523"/>
            <a:ext cx="1678483" cy="1718584"/>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14953" t="7507" r="28036" b="10419"/>
          <a:stretch/>
        </p:blipFill>
        <p:spPr>
          <a:xfrm>
            <a:off x="9115733" y="2454602"/>
            <a:ext cx="461994" cy="476967"/>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26149" t="2989" r="12436" b="4811"/>
          <a:stretch/>
        </p:blipFill>
        <p:spPr>
          <a:xfrm>
            <a:off x="8112801" y="2693085"/>
            <a:ext cx="676800" cy="679755"/>
          </a:xfrm>
          <a:prstGeom prst="rect">
            <a:avLst/>
          </a:prstGeom>
        </p:spPr>
      </p:pic>
      <p:pic>
        <p:nvPicPr>
          <p:cNvPr id="9" name="图片 8"/>
          <p:cNvPicPr>
            <a:picLocks noChangeAspect="1"/>
          </p:cNvPicPr>
          <p:nvPr/>
        </p:nvPicPr>
        <p:blipFill rotWithShape="1">
          <a:blip r:embed="rId7">
            <a:extLst>
              <a:ext uri="{28A0092B-C50C-407E-A947-70E740481C1C}">
                <a14:useLocalDpi xmlns:a14="http://schemas.microsoft.com/office/drawing/2010/main" val="0"/>
              </a:ext>
            </a:extLst>
          </a:blip>
          <a:srcRect l="2996" t="28880" r="47607" b="11699"/>
          <a:stretch/>
        </p:blipFill>
        <p:spPr>
          <a:xfrm>
            <a:off x="9285436" y="3166213"/>
            <a:ext cx="584582" cy="468795"/>
          </a:xfrm>
          <a:prstGeom prst="rect">
            <a:avLst/>
          </a:prstGeom>
        </p:spPr>
      </p:pic>
    </p:spTree>
    <p:extLst>
      <p:ext uri="{BB962C8B-B14F-4D97-AF65-F5344CB8AC3E}">
        <p14:creationId xmlns:p14="http://schemas.microsoft.com/office/powerpoint/2010/main" val="3465102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Final</a:t>
            </a:r>
            <a:br>
              <a:rPr kumimoji="1" lang="en-US" altLang="zh-CN" dirty="0" smtClean="0"/>
            </a:br>
            <a:r>
              <a:rPr kumimoji="1" lang="en-US" altLang="zh-CN" dirty="0" smtClean="0"/>
              <a:t>outlook</a:t>
            </a:r>
            <a:endParaRPr kumimoji="1" lang="zh-CN" altLang="en-US" dirty="0"/>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9386" y="0"/>
            <a:ext cx="4375422" cy="6772160"/>
          </a:xfrm>
          <a:prstGeom prst="rect">
            <a:avLst/>
          </a:prstGeom>
        </p:spPr>
      </p:pic>
      <p:sp>
        <p:nvSpPr>
          <p:cNvPr id="4" name="文本框 3"/>
          <p:cNvSpPr txBox="1"/>
          <p:nvPr/>
        </p:nvSpPr>
        <p:spPr>
          <a:xfrm>
            <a:off x="1451577" y="1961191"/>
            <a:ext cx="5453315" cy="4093428"/>
          </a:xfrm>
          <a:prstGeom prst="rect">
            <a:avLst/>
          </a:prstGeom>
          <a:noFill/>
        </p:spPr>
        <p:txBody>
          <a:bodyPr wrap="square" rtlCol="0">
            <a:spAutoFit/>
          </a:bodyPr>
          <a:lstStyle/>
          <a:p>
            <a:r>
              <a:rPr kumimoji="1" lang="en-US" altLang="zh-CN" sz="2000" dirty="0" smtClean="0"/>
              <a:t>On the right is my final outfit of the Camp campaign: Second Childhood.</a:t>
            </a:r>
          </a:p>
          <a:p>
            <a:r>
              <a:rPr kumimoji="1" lang="en-US" altLang="zh-CN" sz="2000" dirty="0" smtClean="0"/>
              <a:t>It’s mainly a frog costume covered by grass texture with couple individual flowers.</a:t>
            </a:r>
          </a:p>
          <a:p>
            <a:r>
              <a:rPr kumimoji="1" lang="en-US" altLang="zh-CN" sz="2000" dirty="0" smtClean="0"/>
              <a:t>On the top, I just copy the Barbie head, including the hairstyle and makeup. I believe it’s also unique on a male model body.</a:t>
            </a:r>
          </a:p>
          <a:p>
            <a:r>
              <a:rPr kumimoji="1" lang="en-US" altLang="zh-CN" sz="2000" dirty="0" smtClean="0"/>
              <a:t>On the bottom, I chose a pair of pink high heels. Pink is an important color in CAMP, and high heels represent femininity, which contributes to the definition of CAMP: homosexuality.</a:t>
            </a:r>
          </a:p>
          <a:p>
            <a:r>
              <a:rPr kumimoji="1" lang="en-US" altLang="zh-CN" sz="2000" dirty="0" smtClean="0"/>
              <a:t>All in all, the whole look is exaggerating and stand out with humor, illustrating the essences of CAMP</a:t>
            </a:r>
            <a:endParaRPr kumimoji="1" lang="zh-CN" altLang="en-US" sz="2000" dirty="0"/>
          </a:p>
        </p:txBody>
      </p:sp>
    </p:spTree>
    <p:extLst>
      <p:ext uri="{BB962C8B-B14F-4D97-AF65-F5344CB8AC3E}">
        <p14:creationId xmlns:p14="http://schemas.microsoft.com/office/powerpoint/2010/main" val="8268585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kumimoji="1" lang="en-US" altLang="zh-CN" sz="4800" dirty="0" smtClean="0"/>
              <a:t>THANK   YOU</a:t>
            </a:r>
            <a:endParaRPr kumimoji="1" lang="zh-CN" altLang="en-US" sz="4800" dirty="0"/>
          </a:p>
        </p:txBody>
      </p:sp>
      <p:sp>
        <p:nvSpPr>
          <p:cNvPr id="3" name="文本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088026205"/>
      </p:ext>
    </p:extLst>
  </p:cSld>
  <p:clrMapOvr>
    <a:masterClrMapping/>
  </p:clrMapOvr>
  <p:timing>
    <p:tnLst>
      <p:par>
        <p:cTn id="1" dur="indefinite" restart="never" nodeType="tmRoot"/>
      </p:par>
    </p:tnLst>
  </p:timing>
</p:sld>
</file>

<file path=ppt/theme/theme1.xml><?xml version="1.0" encoding="utf-8"?>
<a:theme xmlns:a="http://schemas.openxmlformats.org/drawingml/2006/main" name="库">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画廊</Template>
  <TotalTime>183</TotalTime>
  <Words>565</Words>
  <Application>Microsoft Macintosh PowerPoint</Application>
  <PresentationFormat>宽屏</PresentationFormat>
  <Paragraphs>26</Paragraphs>
  <Slides>8</Slides>
  <Notes>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8</vt:i4>
      </vt:variant>
    </vt:vector>
  </HeadingPairs>
  <TitlesOfParts>
    <vt:vector size="13" baseType="lpstr">
      <vt:lpstr>Gill Sans MT</vt:lpstr>
      <vt:lpstr>等线</vt:lpstr>
      <vt:lpstr>等线 Light</vt:lpstr>
      <vt:lpstr>Arial</vt:lpstr>
      <vt:lpstr>库</vt:lpstr>
      <vt:lpstr>Camp: Second Childhood</vt:lpstr>
      <vt:lpstr>Background</vt:lpstr>
      <vt:lpstr>Inspiration one: Plants</vt:lpstr>
      <vt:lpstr>Inspiration two: Frog</vt:lpstr>
      <vt:lpstr>Inspiration Three: Barbie</vt:lpstr>
      <vt:lpstr>Ideas to outfit</vt:lpstr>
      <vt:lpstr>Final outlook</vt:lpstr>
      <vt:lpstr>THANK   YOU</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 Second Childhood</dc:title>
  <dc:creator>Microsoft Office 用户</dc:creator>
  <cp:lastModifiedBy>Microsoft Office 用户</cp:lastModifiedBy>
  <cp:revision>13</cp:revision>
  <dcterms:created xsi:type="dcterms:W3CDTF">2019-07-10T01:26:50Z</dcterms:created>
  <dcterms:modified xsi:type="dcterms:W3CDTF">2019-07-10T04:30:08Z</dcterms:modified>
</cp:coreProperties>
</file>