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3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5/4/17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Feminism /Fashion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4389120"/>
            <a:ext cx="5455920" cy="15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3" y="1304320"/>
            <a:ext cx="6149340" cy="436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72" y="1304319"/>
            <a:ext cx="6234028" cy="436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2077" cy="376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5518"/>
            <a:ext cx="5282077" cy="3642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76" y="3215518"/>
            <a:ext cx="6009083" cy="3642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75" y="-62618"/>
            <a:ext cx="6009083" cy="35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9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6" y="161925"/>
            <a:ext cx="9998076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6993"/>
            <a:ext cx="6315075" cy="577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54" y="0"/>
            <a:ext cx="548864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0500"/>
            <a:ext cx="82931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315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5738"/>
            <a:ext cx="344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INSTAGRAMERS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76" y="3087400"/>
            <a:ext cx="3787739" cy="377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77" y="-1"/>
            <a:ext cx="3363165" cy="342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" y="0"/>
            <a:ext cx="3044958" cy="3081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04" y="3217332"/>
            <a:ext cx="3771708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7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287000" cy="1477328"/>
          </a:xfrm>
          <a:gradFill>
            <a:gsLst>
              <a:gs pos="0">
                <a:srgbClr val="C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 smtClean="0">
                <a:solidFill>
                  <a:srgbClr val="293BDC"/>
                </a:solidFill>
              </a:rPr>
              <a:t>Why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Design</a:t>
            </a:r>
            <a:r>
              <a:rPr lang="en-US" dirty="0" smtClean="0"/>
              <a:t> ? pt1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44" y="2093976"/>
            <a:ext cx="2290573" cy="3054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92" y="2093976"/>
            <a:ext cx="2290572" cy="3054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5880" y="5226784"/>
            <a:ext cx="977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Colors of France, decided to chose the country I’m from because the movement is not developed enough there in my eyes.</a:t>
            </a:r>
          </a:p>
          <a:p>
            <a:r>
              <a:rPr lang="en-US" sz="2000" dirty="0" smtClean="0"/>
              <a:t>“Je </a:t>
            </a:r>
            <a:r>
              <a:rPr lang="en-US" sz="2000" dirty="0" err="1" smtClean="0"/>
              <a:t>suis</a:t>
            </a:r>
            <a:r>
              <a:rPr lang="en-US" sz="2000" dirty="0" smtClean="0"/>
              <a:t> </a:t>
            </a:r>
            <a:r>
              <a:rPr lang="en-US" sz="2000" dirty="0" err="1" smtClean="0"/>
              <a:t>une</a:t>
            </a:r>
            <a:r>
              <a:rPr lang="en-US" sz="2000" dirty="0" smtClean="0"/>
              <a:t> Femme” ---&gt; I am a women</a:t>
            </a:r>
          </a:p>
          <a:p>
            <a:r>
              <a:rPr lang="en-US" sz="2000" dirty="0" smtClean="0"/>
              <a:t>It is a very strong sentence in </a:t>
            </a:r>
            <a:r>
              <a:rPr lang="en-US" sz="2000" dirty="0"/>
              <a:t>F</a:t>
            </a:r>
            <a:r>
              <a:rPr lang="en-US" sz="2000" dirty="0" smtClean="0"/>
              <a:t>rench, but after translating it in </a:t>
            </a:r>
            <a:r>
              <a:rPr lang="en-US" sz="2000" dirty="0"/>
              <a:t>E</a:t>
            </a:r>
            <a:r>
              <a:rPr lang="en-US" sz="2000" dirty="0" smtClean="0"/>
              <a:t>nglish, the context is way less interestin</a:t>
            </a:r>
            <a:r>
              <a:rPr lang="en-US" sz="2000" dirty="0"/>
              <a:t>g</a:t>
            </a:r>
            <a:r>
              <a:rPr lang="en-US" sz="2000" dirty="0" smtClean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3725"/>
            <a:ext cx="1204026" cy="9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C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 smtClean="0">
                <a:solidFill>
                  <a:srgbClr val="293BDC"/>
                </a:solidFill>
              </a:rPr>
              <a:t>Why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Design</a:t>
            </a:r>
            <a:r>
              <a:rPr lang="en-US" dirty="0" smtClean="0"/>
              <a:t> ? pt2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98" y="2093976"/>
            <a:ext cx="2105406" cy="2807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2" y="2093976"/>
            <a:ext cx="2105406" cy="2807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6320"/>
            <a:ext cx="2249424" cy="2011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5456" y="5251995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wanted this shirt to be a little more fantasy, and used patches that could be worn everyday but </a:t>
            </a:r>
            <a:r>
              <a:rPr lang="en-US" dirty="0"/>
              <a:t>s</a:t>
            </a:r>
            <a:r>
              <a:rPr lang="en-US" dirty="0" smtClean="0"/>
              <a:t>till has a feminist side. </a:t>
            </a:r>
          </a:p>
          <a:p>
            <a:r>
              <a:rPr lang="en-US" dirty="0" smtClean="0"/>
              <a:t>I chose this saying because it is first of all what I think and a sentence that puts the Female in position of superiority for 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9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Strike in march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45920"/>
            <a:ext cx="11811000" cy="4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57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9074</TotalTime>
  <Words>128</Words>
  <Application>Microsoft Macintosh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Feminism /Fashion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this Design ? pt1</vt:lpstr>
      <vt:lpstr>Why this Design ? pt2</vt:lpstr>
      <vt:lpstr>Women Strike in march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Feminism /Fashion</dc:title>
  <dc:creator>Josephine Vericel</dc:creator>
  <cp:lastModifiedBy>Josephine Vericel</cp:lastModifiedBy>
  <cp:revision>10</cp:revision>
  <dcterms:created xsi:type="dcterms:W3CDTF">2017-04-06T17:27:33Z</dcterms:created>
  <dcterms:modified xsi:type="dcterms:W3CDTF">2017-05-04T16:16:29Z</dcterms:modified>
</cp:coreProperties>
</file>