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9" r:id="rId4"/>
    <p:sldId id="257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6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DFF9-7E0A-EC42-8B66-CF1C83AC774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4D2C-911C-6243-9CC9-641C00852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3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DFF9-7E0A-EC42-8B66-CF1C83AC774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4D2C-911C-6243-9CC9-641C00852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6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DFF9-7E0A-EC42-8B66-CF1C83AC774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4D2C-911C-6243-9CC9-641C00852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84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DFF9-7E0A-EC42-8B66-CF1C83AC774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4D2C-911C-6243-9CC9-641C00852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82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DFF9-7E0A-EC42-8B66-CF1C83AC774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4D2C-911C-6243-9CC9-641C00852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36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DFF9-7E0A-EC42-8B66-CF1C83AC774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4D2C-911C-6243-9CC9-641C00852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1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DFF9-7E0A-EC42-8B66-CF1C83AC774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4D2C-911C-6243-9CC9-641C00852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9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DFF9-7E0A-EC42-8B66-CF1C83AC774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4D2C-911C-6243-9CC9-641C00852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6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DFF9-7E0A-EC42-8B66-CF1C83AC774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4D2C-911C-6243-9CC9-641C00852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2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DFF9-7E0A-EC42-8B66-CF1C83AC774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4D2C-911C-6243-9CC9-641C00852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5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ADFF9-7E0A-EC42-8B66-CF1C83AC774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94D2C-911C-6243-9CC9-641C00852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7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ADFF9-7E0A-EC42-8B66-CF1C83AC7749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94D2C-911C-6243-9CC9-641C00852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9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Andersen’s The Little Mermaid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Kristina V. Kalabacas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984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(W.I.P.)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strong importance/significance with the body in The Little Mermaid, there are alterations and mutilations. This is done for many reasons: to fit in, out of curiosity, to feel beautiful, to be accepted, </a:t>
            </a:r>
            <a:r>
              <a:rPr lang="en-US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67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did religion play a role in The Little Mermaid?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is sin represented in The Little Mermaid?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moral of the fairy tale?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is/are the theme(s) of the tale?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did Andersen want readers to fear in this tale?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are punishment/consequences depicted?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importance of the ‘soul’ in The Little Mermaid?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is society &amp; class represented in the tale?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is love portrayed in this tale?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 happy endings involve death &amp; having faith in the Christian God?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96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99bfb9316a1345eba8c9a2b3b34ce7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7834"/>
            <a:ext cx="9144000" cy="539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44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8B08E0E00000578-3082366-image-a-19_143164377873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194" y="0"/>
            <a:ext cx="68364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55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_little_mermaid_by_nataliarak-d53l1j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77" y="276114"/>
            <a:ext cx="2222585" cy="5232375"/>
          </a:xfrm>
          <a:prstGeom prst="rect">
            <a:avLst/>
          </a:prstGeom>
        </p:spPr>
      </p:pic>
      <p:pic>
        <p:nvPicPr>
          <p:cNvPr id="5" name="Picture 4" descr="ef7c7922646d2db1778422d88309685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879" y="276113"/>
            <a:ext cx="2494723" cy="5232375"/>
          </a:xfrm>
          <a:prstGeom prst="rect">
            <a:avLst/>
          </a:prstGeom>
        </p:spPr>
      </p:pic>
      <p:pic>
        <p:nvPicPr>
          <p:cNvPr id="7" name="Picture 6" descr="f1e3d44b9d47e440597bcd79d3ed20c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945" y="276114"/>
            <a:ext cx="3885299" cy="645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931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r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269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04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164</Words>
  <Application>Microsoft Macintosh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Andersen’s The Little Mermaid</vt:lpstr>
      <vt:lpstr>Thesis (W.I.P.)</vt:lpstr>
      <vt:lpstr>Questions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Andersen’s The Little Mermaid</dc:title>
  <dc:creator>Adriana Kalabacas</dc:creator>
  <cp:lastModifiedBy>Adriana Kalabacas</cp:lastModifiedBy>
  <cp:revision>4</cp:revision>
  <dcterms:created xsi:type="dcterms:W3CDTF">2016-04-01T02:34:52Z</dcterms:created>
  <dcterms:modified xsi:type="dcterms:W3CDTF">2016-04-01T03:04:35Z</dcterms:modified>
</cp:coreProperties>
</file>