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6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7B61A-FA13-2B48-ABAD-9DB33F0A5D9B}" type="datetimeFigureOut">
              <a:rPr lang="en-US" smtClean="0"/>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41533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B61A-FA13-2B48-ABAD-9DB33F0A5D9B}" type="datetimeFigureOut">
              <a:rPr lang="en-US" smtClean="0"/>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73407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B61A-FA13-2B48-ABAD-9DB33F0A5D9B}" type="datetimeFigureOut">
              <a:rPr lang="en-US" smtClean="0"/>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409867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B61A-FA13-2B48-ABAD-9DB33F0A5D9B}" type="datetimeFigureOut">
              <a:rPr lang="en-US" smtClean="0"/>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266318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7B61A-FA13-2B48-ABAD-9DB33F0A5D9B}" type="datetimeFigureOut">
              <a:rPr lang="en-US" smtClean="0"/>
              <a:t>4/19/16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89818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7B61A-FA13-2B48-ABAD-9DB33F0A5D9B}" type="datetimeFigureOut">
              <a:rPr lang="en-US" smtClean="0"/>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40607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7B61A-FA13-2B48-ABAD-9DB33F0A5D9B}" type="datetimeFigureOut">
              <a:rPr lang="en-US" smtClean="0"/>
              <a:t>4/19/16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238707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7B61A-FA13-2B48-ABAD-9DB33F0A5D9B}" type="datetimeFigureOut">
              <a:rPr lang="en-US" smtClean="0"/>
              <a:t>4/19/16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9051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7B61A-FA13-2B48-ABAD-9DB33F0A5D9B}" type="datetimeFigureOut">
              <a:rPr lang="en-US" smtClean="0"/>
              <a:t>4/19/16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29729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7B61A-FA13-2B48-ABAD-9DB33F0A5D9B}" type="datetimeFigureOut">
              <a:rPr lang="en-US" smtClean="0"/>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64308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7B61A-FA13-2B48-ABAD-9DB33F0A5D9B}" type="datetimeFigureOut">
              <a:rPr lang="en-US" smtClean="0"/>
              <a:t>4/19/16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74C45-A95B-3943-BA0A-5E75C6A4E4F6}" type="slidenum">
              <a:rPr lang="en-US" smtClean="0"/>
              <a:t>‹#›</a:t>
            </a:fld>
            <a:endParaRPr lang="en-US"/>
          </a:p>
        </p:txBody>
      </p:sp>
    </p:spTree>
    <p:extLst>
      <p:ext uri="{BB962C8B-B14F-4D97-AF65-F5344CB8AC3E}">
        <p14:creationId xmlns:p14="http://schemas.microsoft.com/office/powerpoint/2010/main" val="32213927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7B61A-FA13-2B48-ABAD-9DB33F0A5D9B}" type="datetimeFigureOut">
              <a:rPr lang="en-US" smtClean="0"/>
              <a:t>4/19/16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74C45-A95B-3943-BA0A-5E75C6A4E4F6}" type="slidenum">
              <a:rPr lang="en-US" smtClean="0"/>
              <a:t>‹#›</a:t>
            </a:fld>
            <a:endParaRPr lang="en-US"/>
          </a:p>
        </p:txBody>
      </p:sp>
    </p:spTree>
    <p:extLst>
      <p:ext uri="{BB962C8B-B14F-4D97-AF65-F5344CB8AC3E}">
        <p14:creationId xmlns:p14="http://schemas.microsoft.com/office/powerpoint/2010/main" val="2488990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 Studio 2 Final </a:t>
            </a:r>
            <a:r>
              <a:rPr lang="en-US" dirty="0" err="1" smtClean="0"/>
              <a:t>proj</a:t>
            </a:r>
            <a:r>
              <a:rPr lang="en-US" dirty="0" smtClean="0"/>
              <a:t>. progress</a:t>
            </a:r>
            <a:endParaRPr lang="en-US" dirty="0"/>
          </a:p>
        </p:txBody>
      </p:sp>
      <p:sp>
        <p:nvSpPr>
          <p:cNvPr id="3" name="Subtitle 2"/>
          <p:cNvSpPr>
            <a:spLocks noGrp="1"/>
          </p:cNvSpPr>
          <p:nvPr>
            <p:ph type="subTitle" idx="1"/>
          </p:nvPr>
        </p:nvSpPr>
        <p:spPr/>
        <p:txBody>
          <a:bodyPr/>
          <a:lstStyle/>
          <a:p>
            <a:r>
              <a:rPr lang="en-US" dirty="0" smtClean="0"/>
              <a:t>Kristina</a:t>
            </a:r>
            <a:endParaRPr lang="en-US" dirty="0"/>
          </a:p>
        </p:txBody>
      </p:sp>
    </p:spTree>
    <p:extLst>
      <p:ext uri="{BB962C8B-B14F-4D97-AF65-F5344CB8AC3E}">
        <p14:creationId xmlns:p14="http://schemas.microsoft.com/office/powerpoint/2010/main" val="240167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0411_180640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67459" y="3811117"/>
            <a:ext cx="3482151" cy="2611613"/>
          </a:xfrm>
          <a:prstGeom prst="rect">
            <a:avLst/>
          </a:prstGeom>
        </p:spPr>
      </p:pic>
      <p:pic>
        <p:nvPicPr>
          <p:cNvPr id="6" name="Picture 5" descr="20160411_180351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86642" y="3807016"/>
            <a:ext cx="3437628" cy="2664337"/>
          </a:xfrm>
          <a:prstGeom prst="rect">
            <a:avLst/>
          </a:prstGeom>
        </p:spPr>
      </p:pic>
      <p:pic>
        <p:nvPicPr>
          <p:cNvPr id="7" name="Picture 6" descr="20160411_180341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73856" y="383020"/>
            <a:ext cx="3420374" cy="2565280"/>
          </a:xfrm>
          <a:prstGeom prst="rect">
            <a:avLst/>
          </a:prstGeom>
        </p:spPr>
      </p:pic>
      <p:pic>
        <p:nvPicPr>
          <p:cNvPr id="8" name="Picture 7" descr="20160411_180332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78013" y="378015"/>
            <a:ext cx="3420372" cy="2664340"/>
          </a:xfrm>
          <a:prstGeom prst="rect">
            <a:avLst/>
          </a:prstGeom>
        </p:spPr>
      </p:pic>
      <p:pic>
        <p:nvPicPr>
          <p:cNvPr id="9" name="Picture 8" descr="20160324_111016 (2).jpg"/>
          <p:cNvPicPr>
            <a:picLocks noChangeAspect="1"/>
          </p:cNvPicPr>
          <p:nvPr/>
        </p:nvPicPr>
        <p:blipFill rotWithShape="1">
          <a:blip r:embed="rId6">
            <a:extLst>
              <a:ext uri="{28A0092B-C50C-407E-A947-70E740481C1C}">
                <a14:useLocalDpi xmlns:a14="http://schemas.microsoft.com/office/drawing/2010/main" val="0"/>
              </a:ext>
            </a:extLst>
          </a:blip>
          <a:srcRect l="4814" r="24682"/>
          <a:stretch/>
        </p:blipFill>
        <p:spPr>
          <a:xfrm rot="16200000" flipH="1">
            <a:off x="6053887" y="3767888"/>
            <a:ext cx="3437629" cy="2742596"/>
          </a:xfrm>
          <a:prstGeom prst="rect">
            <a:avLst/>
          </a:prstGeom>
        </p:spPr>
      </p:pic>
      <p:sp>
        <p:nvSpPr>
          <p:cNvPr id="10" name="TextBox 9"/>
          <p:cNvSpPr txBox="1"/>
          <p:nvPr/>
        </p:nvSpPr>
        <p:spPr>
          <a:xfrm>
            <a:off x="2829998" y="897373"/>
            <a:ext cx="3285559" cy="369332"/>
          </a:xfrm>
          <a:prstGeom prst="rect">
            <a:avLst/>
          </a:prstGeom>
          <a:noFill/>
        </p:spPr>
        <p:txBody>
          <a:bodyPr wrap="square" rtlCol="0">
            <a:spAutoFit/>
          </a:bodyPr>
          <a:lstStyle/>
          <a:p>
            <a:pPr algn="ctr"/>
            <a:r>
              <a:rPr lang="en-US" dirty="0" smtClean="0"/>
              <a:t>Example</a:t>
            </a:r>
            <a:endParaRPr lang="en-US" dirty="0"/>
          </a:p>
        </p:txBody>
      </p:sp>
    </p:spTree>
    <p:extLst>
      <p:ext uri="{BB962C8B-B14F-4D97-AF65-F5344CB8AC3E}">
        <p14:creationId xmlns:p14="http://schemas.microsoft.com/office/powerpoint/2010/main" val="240434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US" dirty="0"/>
          </a:p>
        </p:txBody>
      </p:sp>
      <p:sp>
        <p:nvSpPr>
          <p:cNvPr id="3" name="Content Placeholder 2"/>
          <p:cNvSpPr>
            <a:spLocks noGrp="1"/>
          </p:cNvSpPr>
          <p:nvPr>
            <p:ph idx="1"/>
          </p:nvPr>
        </p:nvSpPr>
        <p:spPr/>
        <p:txBody>
          <a:bodyPr/>
          <a:lstStyle/>
          <a:p>
            <a:r>
              <a:rPr lang="en-US" dirty="0" smtClean="0"/>
              <a:t>What comes to mind when you think of punishment?</a:t>
            </a:r>
          </a:p>
          <a:p>
            <a:r>
              <a:rPr lang="en-US" dirty="0" smtClean="0"/>
              <a:t>Do consequences only occur when bad things happen?</a:t>
            </a:r>
            <a:endParaRPr lang="en-US" dirty="0"/>
          </a:p>
        </p:txBody>
      </p:sp>
    </p:spTree>
    <p:extLst>
      <p:ext uri="{BB962C8B-B14F-4D97-AF65-F5344CB8AC3E}">
        <p14:creationId xmlns:p14="http://schemas.microsoft.com/office/powerpoint/2010/main" val="396382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pic>
        <p:nvPicPr>
          <p:cNvPr id="4" name="Picture 3" descr="20160409_202158.jpg"/>
          <p:cNvPicPr>
            <a:picLocks noChangeAspect="1"/>
          </p:cNvPicPr>
          <p:nvPr/>
        </p:nvPicPr>
        <p:blipFill rotWithShape="1">
          <a:blip r:embed="rId2">
            <a:extLst>
              <a:ext uri="{28A0092B-C50C-407E-A947-70E740481C1C}">
                <a14:useLocalDpi xmlns:a14="http://schemas.microsoft.com/office/drawing/2010/main" val="0"/>
              </a:ext>
            </a:extLst>
          </a:blip>
          <a:srcRect l="14137" r="13826"/>
          <a:stretch/>
        </p:blipFill>
        <p:spPr>
          <a:xfrm rot="5400000">
            <a:off x="7080644" y="4707545"/>
            <a:ext cx="2139887" cy="1670924"/>
          </a:xfrm>
          <a:prstGeom prst="rect">
            <a:avLst/>
          </a:prstGeom>
        </p:spPr>
      </p:pic>
      <p:pic>
        <p:nvPicPr>
          <p:cNvPr id="5" name="Picture 4" descr="20160409_1939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51" y="3937959"/>
            <a:ext cx="4003412" cy="2674992"/>
          </a:xfrm>
          <a:prstGeom prst="rect">
            <a:avLst/>
          </a:prstGeom>
        </p:spPr>
      </p:pic>
      <p:pic>
        <p:nvPicPr>
          <p:cNvPr id="6" name="Picture 5" descr="20160409_1940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851" y="1680416"/>
            <a:ext cx="3688432" cy="2074743"/>
          </a:xfrm>
          <a:prstGeom prst="rect">
            <a:avLst/>
          </a:prstGeom>
        </p:spPr>
      </p:pic>
      <p:pic>
        <p:nvPicPr>
          <p:cNvPr id="7" name="Picture 6" descr="20160409_194016.jpg"/>
          <p:cNvPicPr>
            <a:picLocks noChangeAspect="1"/>
          </p:cNvPicPr>
          <p:nvPr/>
        </p:nvPicPr>
        <p:blipFill rotWithShape="1">
          <a:blip r:embed="rId5">
            <a:extLst>
              <a:ext uri="{28A0092B-C50C-407E-A947-70E740481C1C}">
                <a14:useLocalDpi xmlns:a14="http://schemas.microsoft.com/office/drawing/2010/main" val="0"/>
              </a:ext>
            </a:extLst>
          </a:blip>
          <a:srcRect l="11261" r="21901"/>
          <a:stretch/>
        </p:blipFill>
        <p:spPr>
          <a:xfrm>
            <a:off x="6749661" y="1873060"/>
            <a:ext cx="2236389" cy="1882100"/>
          </a:xfrm>
          <a:prstGeom prst="rect">
            <a:avLst/>
          </a:prstGeom>
        </p:spPr>
      </p:pic>
      <p:pic>
        <p:nvPicPr>
          <p:cNvPr id="8" name="Picture 7" descr="20160409_19402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98597" y="2884358"/>
            <a:ext cx="4932535" cy="2524651"/>
          </a:xfrm>
          <a:prstGeom prst="rect">
            <a:avLst/>
          </a:prstGeom>
        </p:spPr>
      </p:pic>
    </p:spTree>
    <p:extLst>
      <p:ext uri="{BB962C8B-B14F-4D97-AF65-F5344CB8AC3E}">
        <p14:creationId xmlns:p14="http://schemas.microsoft.com/office/powerpoint/2010/main" val="83056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Prosthetic makeup:</a:t>
            </a:r>
          </a:p>
          <a:p>
            <a:pPr marL="0" indent="0" algn="ctr">
              <a:buNone/>
            </a:pPr>
            <a:r>
              <a:rPr lang="en-US" dirty="0"/>
              <a:t>the process of using prosthetic sculpting, molding and casting techniques to </a:t>
            </a:r>
            <a:r>
              <a:rPr lang="en-US" dirty="0" smtClean="0"/>
              <a:t>create cosmetic </a:t>
            </a:r>
            <a:r>
              <a:rPr lang="en-US" dirty="0"/>
              <a:t>effects.</a:t>
            </a:r>
            <a:endParaRPr lang="en-US" dirty="0"/>
          </a:p>
        </p:txBody>
      </p:sp>
    </p:spTree>
    <p:extLst>
      <p:ext uri="{BB962C8B-B14F-4D97-AF65-F5344CB8AC3E}">
        <p14:creationId xmlns:p14="http://schemas.microsoft.com/office/powerpoint/2010/main" val="27501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p:txBody>
          <a:bodyPr/>
          <a:lstStyle/>
          <a:p>
            <a:r>
              <a:rPr lang="en-US" dirty="0" smtClean="0"/>
              <a:t>I want evoke consequence through visual representation (photo series). This ties in with my paper because in the Christian religion (especially back then) if you sinned you were to be punished, there are consequences for sin.</a:t>
            </a:r>
          </a:p>
          <a:p>
            <a:r>
              <a:rPr lang="en-US" dirty="0" smtClean="0"/>
              <a:t>Also, I would like to throw in a Little Mermaid aspect </a:t>
            </a:r>
            <a:r>
              <a:rPr lang="en-US" smtClean="0"/>
              <a:t>as well.</a:t>
            </a:r>
            <a:endParaRPr lang="en-US" dirty="0"/>
          </a:p>
        </p:txBody>
      </p:sp>
    </p:spTree>
    <p:extLst>
      <p:ext uri="{BB962C8B-B14F-4D97-AF65-F5344CB8AC3E}">
        <p14:creationId xmlns:p14="http://schemas.microsoft.com/office/powerpoint/2010/main" val="3055967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TotalTime>
  <Words>115</Words>
  <Application>Microsoft Macintosh PowerPoint</Application>
  <PresentationFormat>On-screen Show (4:3)</PresentationFormat>
  <Paragraphs>14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Int. Studio 2 Final proj. progress</vt:lpstr>
      <vt:lpstr>PowerPoint Presentation</vt:lpstr>
      <vt:lpstr>Questions to consider</vt:lpstr>
      <vt:lpstr>Materials</vt:lpstr>
      <vt:lpstr>Process</vt:lpstr>
      <vt:lpstr>In 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 Studio 2 Final proj. progress</dc:title>
  <dc:creator>Adriana Kalabacas</dc:creator>
  <cp:lastModifiedBy>Adriana Kalabacas</cp:lastModifiedBy>
  <cp:revision>4</cp:revision>
  <dcterms:created xsi:type="dcterms:W3CDTF">2016-04-19T12:45:54Z</dcterms:created>
  <dcterms:modified xsi:type="dcterms:W3CDTF">2016-04-19T21:05:21Z</dcterms:modified>
</cp:coreProperties>
</file>