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roximaNova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italic.fntdata"/><Relationship Id="rId14" Type="http://schemas.openxmlformats.org/officeDocument/2006/relationships/font" Target="fonts/ProximaNova-bold.fntdata"/><Relationship Id="rId16" Type="http://schemas.openxmlformats.org/officeDocument/2006/relationships/font" Target="fonts/ProximaNov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Relationship Id="rId4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Relationship Id="rId4" Type="http://schemas.openxmlformats.org/officeDocument/2006/relationships/image" Target="../media/image21.jpg"/><Relationship Id="rId10" Type="http://schemas.openxmlformats.org/officeDocument/2006/relationships/image" Target="../media/image07.jpg"/><Relationship Id="rId9" Type="http://schemas.openxmlformats.org/officeDocument/2006/relationships/image" Target="../media/image23.jpg"/><Relationship Id="rId5" Type="http://schemas.openxmlformats.org/officeDocument/2006/relationships/image" Target="../media/image03.jpg"/><Relationship Id="rId6" Type="http://schemas.openxmlformats.org/officeDocument/2006/relationships/image" Target="../media/image08.jpg"/><Relationship Id="rId7" Type="http://schemas.openxmlformats.org/officeDocument/2006/relationships/image" Target="../media/image01.jpg"/><Relationship Id="rId8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9" Type="http://schemas.openxmlformats.org/officeDocument/2006/relationships/image" Target="../media/image15.jpg"/><Relationship Id="rId5" Type="http://schemas.openxmlformats.org/officeDocument/2006/relationships/image" Target="../media/image20.jpg"/><Relationship Id="rId6" Type="http://schemas.openxmlformats.org/officeDocument/2006/relationships/image" Target="../media/image14.jpg"/><Relationship Id="rId7" Type="http://schemas.openxmlformats.org/officeDocument/2006/relationships/image" Target="../media/image18.jpg"/><Relationship Id="rId8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Relationship Id="rId5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25" y="152400"/>
            <a:ext cx="330746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65" y="152400"/>
            <a:ext cx="3380459" cy="483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175" y="198025"/>
            <a:ext cx="3287835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7010" y="152400"/>
            <a:ext cx="3267692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100" y="95375"/>
            <a:ext cx="336871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2814" y="152400"/>
            <a:ext cx="338709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Inspirational Images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50" y="116000"/>
            <a:ext cx="2598749" cy="259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6324" y="116000"/>
            <a:ext cx="4842174" cy="27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450" y="2828925"/>
            <a:ext cx="2598752" cy="12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9300" y="394725"/>
            <a:ext cx="1160325" cy="150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26324" y="2962199"/>
            <a:ext cx="2320650" cy="11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4094" y="2962194"/>
            <a:ext cx="1160325" cy="116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21550" y="2962200"/>
            <a:ext cx="1160327" cy="11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88999" y="2273031"/>
            <a:ext cx="1280925" cy="1849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24" y="2015848"/>
            <a:ext cx="2258301" cy="225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625" y="155875"/>
            <a:ext cx="3484424" cy="17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6599" y="2015852"/>
            <a:ext cx="1988125" cy="205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8887" y="155875"/>
            <a:ext cx="3313081" cy="174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2800" y="155875"/>
            <a:ext cx="1541300" cy="13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6760009" y="2165414"/>
            <a:ext cx="2611800" cy="15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26912" y="2015850"/>
            <a:ext cx="2488625" cy="165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75" y="152400"/>
            <a:ext cx="2559624" cy="17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124" y="152400"/>
            <a:ext cx="3292800" cy="222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1750" y="152399"/>
            <a:ext cx="1914574" cy="149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