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0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jpg"/><Relationship Id="rId4" Type="http://schemas.openxmlformats.org/officeDocument/2006/relationships/image" Target="../media/image01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1.png"/><Relationship Id="rId4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0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1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1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1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1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Relationship Id="rId4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png"/><Relationship Id="rId4" Type="http://schemas.openxmlformats.org/officeDocument/2006/relationships/image" Target="../media/image0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Relationship Id="rId4" Type="http://schemas.openxmlformats.org/officeDocument/2006/relationships/image" Target="../media/image0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png"/><Relationship Id="rId4" Type="http://schemas.openxmlformats.org/officeDocument/2006/relationships/image" Target="../media/image0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Relationship Id="rId4" Type="http://schemas.openxmlformats.org/officeDocument/2006/relationships/image" Target="../media/image0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png"/><Relationship Id="rId4" Type="http://schemas.openxmlformats.org/officeDocument/2006/relationships/image" Target="../media/image0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jpg"/><Relationship Id="rId4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Bridge #2: Walk </a:t>
            </a:r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Komal Vij and Tamara Rasamny 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 9</a:t>
            </a:r>
            <a:r>
              <a:rPr lang="en-US"/>
              <a:t>2nd St.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/>
              <a:t>5th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Avenue → Union Square 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West 92nd St. and Broadway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Union Square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0600" y="1366125"/>
            <a:ext cx="3544200" cy="47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>
            <p:ph type="title"/>
          </p:nvPr>
        </p:nvSpPr>
        <p:spPr>
          <a:xfrm>
            <a:off x="1583266" y="500062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Dante Park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3370" y="642804"/>
            <a:ext cx="399895" cy="10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5895" y="1372900"/>
            <a:ext cx="3687300" cy="46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Lincoln Cen</a:t>
            </a:r>
            <a:r>
              <a:rPr lang="en-US" sz="3000"/>
              <a:t>ter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8125" y="1372964"/>
            <a:ext cx="3460146" cy="4615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Apthorp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6966" y="220132"/>
            <a:ext cx="4825999" cy="643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1982" y="233890"/>
            <a:ext cx="4815217" cy="642029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Times Square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2658533" y="1659466"/>
            <a:ext cx="184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900" cy="10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>
            <p:ph type="title"/>
          </p:nvPr>
        </p:nvSpPr>
        <p:spPr>
          <a:xfrm>
            <a:off x="1634066" y="611977"/>
            <a:ext cx="2328299" cy="132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Columbus Circle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447" y="973612"/>
            <a:ext cx="3681375" cy="49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899" y="973603"/>
            <a:ext cx="3681375" cy="491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900" cy="10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>
            <p:ph type="title"/>
          </p:nvPr>
        </p:nvSpPr>
        <p:spPr>
          <a:xfrm>
            <a:off x="1634066" y="611977"/>
            <a:ext cx="2328299" cy="132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Bryant Park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272" y="933924"/>
            <a:ext cx="3740875" cy="499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900" cy="10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>
            <p:ph type="title"/>
          </p:nvPr>
        </p:nvSpPr>
        <p:spPr>
          <a:xfrm>
            <a:off x="1634066" y="611977"/>
            <a:ext cx="2328299" cy="132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Central Park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122" y="887974"/>
            <a:ext cx="3809774" cy="50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224" y="887980"/>
            <a:ext cx="3809774" cy="5082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900" cy="10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>
            <p:ph type="title"/>
          </p:nvPr>
        </p:nvSpPr>
        <p:spPr>
          <a:xfrm>
            <a:off x="1634066" y="611977"/>
            <a:ext cx="2328299" cy="132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Edgar Allan Poe St.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474" y="305949"/>
            <a:ext cx="4682424" cy="62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900" cy="10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>
            <p:ph type="title"/>
          </p:nvPr>
        </p:nvSpPr>
        <p:spPr>
          <a:xfrm>
            <a:off x="1634066" y="611977"/>
            <a:ext cx="2328299" cy="132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Union Square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6900" y="452575"/>
            <a:ext cx="4462548" cy="595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 Hewitt Museum </a:t>
            </a:r>
          </a:p>
        </p:txBody>
      </p:sp>
      <p:pic>
        <p:nvPicPr>
          <p:cNvPr id="91" name="Shape 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691" y="279509"/>
            <a:ext cx="6456300" cy="64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Church of the Heavenly Rest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6835" y="186267"/>
            <a:ext cx="644114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1769533" y="611975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Guggenheim Museum </a:t>
            </a: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3964" y="169332"/>
            <a:ext cx="5243240" cy="6519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Neue Gallery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7342" y="423333"/>
            <a:ext cx="6020916" cy="6030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Marymount School of New York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9100" y="118533"/>
            <a:ext cx="5304366" cy="6559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1650999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Trump Tower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2671" y="33866"/>
            <a:ext cx="5356465" cy="67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Bergdorf Goodman 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7273" y="127477"/>
            <a:ext cx="5202324" cy="6510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5050" y="132291"/>
            <a:ext cx="5208416" cy="652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>
            <p:ph type="title"/>
          </p:nvPr>
        </p:nvSpPr>
        <p:spPr>
          <a:xfrm>
            <a:off x="1634066" y="611977"/>
            <a:ext cx="232833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</a:t>
            </a:r>
            <a:r>
              <a:rPr lang="en-US" sz="3000"/>
              <a:t>i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 Building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170" y="754718"/>
            <a:ext cx="399895" cy="10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