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Raleway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Raleway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Raleway-italic.fntdata"/><Relationship Id="rId14" Type="http://schemas.openxmlformats.org/officeDocument/2006/relationships/font" Target="fonts/Raleway-bold.fntdata"/><Relationship Id="rId16" Type="http://schemas.openxmlformats.org/officeDocument/2006/relationships/font" Target="fonts/Raleway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04.jpg"/><Relationship Id="rId5" Type="http://schemas.openxmlformats.org/officeDocument/2006/relationships/image" Target="../media/image0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jpg"/><Relationship Id="rId4" Type="http://schemas.openxmlformats.org/officeDocument/2006/relationships/image" Target="../media/image08.jpg"/><Relationship Id="rId5" Type="http://schemas.openxmlformats.org/officeDocument/2006/relationships/image" Target="../media/image05.jpg"/><Relationship Id="rId6" Type="http://schemas.openxmlformats.org/officeDocument/2006/relationships/image" Target="../media/image0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02.jpg"/><Relationship Id="rId10" Type="http://schemas.openxmlformats.org/officeDocument/2006/relationships/image" Target="../media/image07.jpg"/><Relationship Id="rId9" Type="http://schemas.openxmlformats.org/officeDocument/2006/relationships/image" Target="../media/image19.jpg"/><Relationship Id="rId5" Type="http://schemas.openxmlformats.org/officeDocument/2006/relationships/image" Target="../media/image03.jpg"/><Relationship Id="rId6" Type="http://schemas.openxmlformats.org/officeDocument/2006/relationships/image" Target="../media/image06.jpg"/><Relationship Id="rId7" Type="http://schemas.openxmlformats.org/officeDocument/2006/relationships/image" Target="../media/image12.jpg"/><Relationship Id="rId8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0.jpg"/><Relationship Id="rId5" Type="http://schemas.openxmlformats.org/officeDocument/2006/relationships/image" Target="../media/image18.jpg"/><Relationship Id="rId6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Social Space Final Project 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By: MaryV Benoit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Location 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 hometown Denver, Colorado, specifically 3400 Brighton Blvd.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837" y="1674750"/>
            <a:ext cx="5112323" cy="319519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/>
          <p:nvPr/>
        </p:nvSpPr>
        <p:spPr>
          <a:xfrm>
            <a:off x="5815575" y="2893750"/>
            <a:ext cx="606300" cy="576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Population 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Denver is very up and coming now with food, culture, and art. An area in downtown Denver called five points is a highly populated area with restaurants, art galleries, and small local shops. 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477" y="1962300"/>
            <a:ext cx="3118149" cy="20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199" y="2492150"/>
            <a:ext cx="3634268" cy="20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3123" y="2660498"/>
            <a:ext cx="1142250" cy="68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Research of idea 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60" y="1681200"/>
            <a:ext cx="2403364" cy="32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6550" y="2067387"/>
            <a:ext cx="2510875" cy="25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532650" y="1165200"/>
            <a:ext cx="82998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NYC China Chalet Club, Denver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Buffalo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Exchange basement penny ground, &amp; string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installations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4497" y="1681201"/>
            <a:ext cx="2467799" cy="164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4498" y="3324740"/>
            <a:ext cx="2467799" cy="1639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Design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33189" y="884538"/>
            <a:ext cx="1453298" cy="193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554" y="2932275"/>
            <a:ext cx="2102497" cy="157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75" y="736450"/>
            <a:ext cx="951994" cy="151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9475" y="736449"/>
            <a:ext cx="2025351" cy="151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474" y="2521825"/>
            <a:ext cx="1112749" cy="197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3300" y="736451"/>
            <a:ext cx="1396302" cy="186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3999" y="2580071"/>
            <a:ext cx="1396302" cy="18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63300" y="2789833"/>
            <a:ext cx="1396302" cy="186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Final piece 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0600"/>
            <a:ext cx="1895027" cy="252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5900" y="1681634"/>
            <a:ext cx="1895027" cy="252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0700" y="1681575"/>
            <a:ext cx="1895027" cy="252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5499" y="1681562"/>
            <a:ext cx="1895027" cy="2526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Photoshop design into location 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687" y="1084525"/>
            <a:ext cx="3098625" cy="38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1712400"/>
            <a:ext cx="8520600" cy="171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5200">
                <a:latin typeface="Raleway"/>
                <a:ea typeface="Raleway"/>
                <a:cs typeface="Raleway"/>
                <a:sym typeface="Raleway"/>
              </a:rPr>
              <a:t>Thank you!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5200">
                <a:latin typeface="Raleway"/>
                <a:ea typeface="Raleway"/>
                <a:cs typeface="Raleway"/>
                <a:sym typeface="Raleway"/>
              </a:rPr>
              <a:t>The End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