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18" r:id="rId4"/>
    <p:sldMasterId id="2147483719" r:id="rId5"/>
    <p:sldMasterId id="214748372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Lst>
  <p:sldSz cy="5143500" cx="9144000"/>
  <p:notesSz cx="6858000" cy="9144000"/>
  <p:embeddedFontLst>
    <p:embeddedFont>
      <p:font typeface="Roboto"/>
      <p:regular r:id="rId25"/>
      <p:bold r:id="rId26"/>
      <p:italic r:id="rId27"/>
      <p:boldItalic r:id="rId28"/>
    </p:embeddedFont>
    <p:embeddedFont>
      <p:font typeface="Lato"/>
      <p:regular r:id="rId29"/>
      <p:bold r:id="rId30"/>
      <p:italic r:id="rId31"/>
      <p:boldItalic r:id="rId32"/>
    </p:embeddedFont>
    <p:embeddedFont>
      <p:font typeface="Poppins"/>
      <p:regular r:id="rId33"/>
      <p:bold r:id="rId34"/>
      <p:italic r:id="rId35"/>
      <p:boldItalic r:id="rId36"/>
    </p:embeddedFont>
    <p:embeddedFont>
      <p:font typeface="Lustria"/>
      <p:regular r:id="rId37"/>
    </p:embeddedFont>
    <p:embeddedFont>
      <p:font typeface="Helvetica Neue Light"/>
      <p:regular r:id="rId38"/>
      <p:bold r:id="rId39"/>
      <p:italic r:id="rId40"/>
      <p:boldItalic r:id="rId41"/>
    </p:embeddedFont>
    <p:embeddedFont>
      <p:font typeface="Open Sans"/>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HelveticaNeueLight-italic.fntdata"/><Relationship Id="rId20" Type="http://schemas.openxmlformats.org/officeDocument/2006/relationships/slide" Target="slides/slide13.xml"/><Relationship Id="rId42" Type="http://schemas.openxmlformats.org/officeDocument/2006/relationships/font" Target="fonts/OpenSans-regular.fntdata"/><Relationship Id="rId41" Type="http://schemas.openxmlformats.org/officeDocument/2006/relationships/font" Target="fonts/HelveticaNeueLight-boldItalic.fntdata"/><Relationship Id="rId22" Type="http://schemas.openxmlformats.org/officeDocument/2006/relationships/slide" Target="slides/slide15.xml"/><Relationship Id="rId44" Type="http://schemas.openxmlformats.org/officeDocument/2006/relationships/font" Target="fonts/OpenSans-italic.fntdata"/><Relationship Id="rId21" Type="http://schemas.openxmlformats.org/officeDocument/2006/relationships/slide" Target="slides/slide14.xml"/><Relationship Id="rId43" Type="http://schemas.openxmlformats.org/officeDocument/2006/relationships/font" Target="fonts/OpenSans-bold.fntdata"/><Relationship Id="rId24" Type="http://schemas.openxmlformats.org/officeDocument/2006/relationships/slide" Target="slides/slide17.xml"/><Relationship Id="rId23" Type="http://schemas.openxmlformats.org/officeDocument/2006/relationships/slide" Target="slides/slide16.xml"/><Relationship Id="rId45" Type="http://schemas.openxmlformats.org/officeDocument/2006/relationships/font" Target="fonts/OpenSans-boldItalic.fntdata"/><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font" Target="fonts/Roboto-bold.fntdata"/><Relationship Id="rId25" Type="http://schemas.openxmlformats.org/officeDocument/2006/relationships/font" Target="fonts/Roboto-regular.fntdata"/><Relationship Id="rId28" Type="http://schemas.openxmlformats.org/officeDocument/2006/relationships/font" Target="fonts/Roboto-boldItalic.fntdata"/><Relationship Id="rId27" Type="http://schemas.openxmlformats.org/officeDocument/2006/relationships/font" Target="fonts/Roboto-italic.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font" Target="fonts/Lato-regular.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Lato-italic.fntdata"/><Relationship Id="rId30" Type="http://schemas.openxmlformats.org/officeDocument/2006/relationships/font" Target="fonts/Lato-bold.fntdata"/><Relationship Id="rId11" Type="http://schemas.openxmlformats.org/officeDocument/2006/relationships/slide" Target="slides/slide4.xml"/><Relationship Id="rId33" Type="http://schemas.openxmlformats.org/officeDocument/2006/relationships/font" Target="fonts/Poppins-regular.fntdata"/><Relationship Id="rId10" Type="http://schemas.openxmlformats.org/officeDocument/2006/relationships/slide" Target="slides/slide3.xml"/><Relationship Id="rId32" Type="http://schemas.openxmlformats.org/officeDocument/2006/relationships/font" Target="fonts/Lato-boldItalic.fntdata"/><Relationship Id="rId13" Type="http://schemas.openxmlformats.org/officeDocument/2006/relationships/slide" Target="slides/slide6.xml"/><Relationship Id="rId35" Type="http://schemas.openxmlformats.org/officeDocument/2006/relationships/font" Target="fonts/Poppins-italic.fntdata"/><Relationship Id="rId12" Type="http://schemas.openxmlformats.org/officeDocument/2006/relationships/slide" Target="slides/slide5.xml"/><Relationship Id="rId34" Type="http://schemas.openxmlformats.org/officeDocument/2006/relationships/font" Target="fonts/Poppins-bold.fntdata"/><Relationship Id="rId15" Type="http://schemas.openxmlformats.org/officeDocument/2006/relationships/slide" Target="slides/slide8.xml"/><Relationship Id="rId37" Type="http://schemas.openxmlformats.org/officeDocument/2006/relationships/font" Target="fonts/Lustria-regular.fntdata"/><Relationship Id="rId14" Type="http://schemas.openxmlformats.org/officeDocument/2006/relationships/slide" Target="slides/slide7.xml"/><Relationship Id="rId36" Type="http://schemas.openxmlformats.org/officeDocument/2006/relationships/font" Target="fonts/Poppins-boldItalic.fntdata"/><Relationship Id="rId17" Type="http://schemas.openxmlformats.org/officeDocument/2006/relationships/slide" Target="slides/slide10.xml"/><Relationship Id="rId39" Type="http://schemas.openxmlformats.org/officeDocument/2006/relationships/font" Target="fonts/HelveticaNeueLight-bold.fntdata"/><Relationship Id="rId16" Type="http://schemas.openxmlformats.org/officeDocument/2006/relationships/slide" Target="slides/slide9.xml"/><Relationship Id="rId38" Type="http://schemas.openxmlformats.org/officeDocument/2006/relationships/font" Target="fonts/HelveticaNeueLight-regular.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c445f970aa_0_27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c445f970aa_0_27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c445f970aa_0_785:notes"/>
          <p:cNvSpPr/>
          <p:nvPr>
            <p:ph idx="2" type="sldImg"/>
          </p:nvPr>
        </p:nvSpPr>
        <p:spPr>
          <a:xfrm>
            <a:off x="381397" y="685800"/>
            <a:ext cx="60951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2" name="Google Shape;452;gc445f970aa_0_78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3" name="Google Shape;453;gc445f970aa_0_78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gc445f970aa_0_1042:notes"/>
          <p:cNvSpPr/>
          <p:nvPr>
            <p:ph idx="2" type="sldImg"/>
          </p:nvPr>
        </p:nvSpPr>
        <p:spPr>
          <a:xfrm>
            <a:off x="381397" y="685800"/>
            <a:ext cx="60951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4" name="Google Shape;504;gc445f970aa_0_104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
                <a:latin typeface="Lato"/>
                <a:ea typeface="Lato"/>
                <a:cs typeface="Lato"/>
                <a:sym typeface="Lato"/>
              </a:rPr>
              <a:t>Summary: </a:t>
            </a:r>
            <a:r>
              <a:rPr lang="en">
                <a:latin typeface="Lato"/>
                <a:ea typeface="Lato"/>
                <a:cs typeface="Lato"/>
                <a:sym typeface="Lato"/>
              </a:rPr>
              <a:t>Establishing an online platform that offers convenience and attractiveness, whether it be through personalization or rewards systems, and bridging the gap between stores and online for those that want to use both. </a:t>
            </a:r>
            <a:endParaRPr>
              <a:latin typeface="Lato"/>
              <a:ea typeface="Lato"/>
              <a:cs typeface="Lato"/>
              <a:sym typeface="Lato"/>
            </a:endParaRPr>
          </a:p>
        </p:txBody>
      </p:sp>
      <p:sp>
        <p:nvSpPr>
          <p:cNvPr id="505" name="Google Shape;505;gc445f970aa_0_104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gc445f970aa_0_1810:notes"/>
          <p:cNvSpPr/>
          <p:nvPr>
            <p:ph idx="2" type="sldImg"/>
          </p:nvPr>
        </p:nvSpPr>
        <p:spPr>
          <a:xfrm>
            <a:off x="381397" y="685800"/>
            <a:ext cx="60951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7" name="Google Shape;537;gc445f970aa_0_18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
                <a:latin typeface="Lato"/>
                <a:ea typeface="Lato"/>
                <a:cs typeface="Lato"/>
                <a:sym typeface="Lato"/>
              </a:rPr>
              <a:t>Summary:</a:t>
            </a:r>
            <a:r>
              <a:rPr lang="en">
                <a:latin typeface="Lato"/>
                <a:ea typeface="Lato"/>
                <a:cs typeface="Lato"/>
                <a:sym typeface="Lato"/>
              </a:rPr>
              <a:t> All of these companies have great marketing campaigns and reach, and they offer really cool and interactive in store experiences; as well as human-centered online platforms. </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p:txBody>
      </p:sp>
      <p:sp>
        <p:nvSpPr>
          <p:cNvPr id="538" name="Google Shape;538;gc445f970aa_0_18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gc445f970aa_0_2318:notes"/>
          <p:cNvSpPr/>
          <p:nvPr>
            <p:ph idx="2" type="sldImg"/>
          </p:nvPr>
        </p:nvSpPr>
        <p:spPr>
          <a:xfrm>
            <a:off x="381397" y="685800"/>
            <a:ext cx="60951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7" name="Google Shape;567;gc445f970aa_0_23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
                <a:latin typeface="Lato"/>
                <a:ea typeface="Lato"/>
                <a:cs typeface="Lato"/>
                <a:sym typeface="Lato"/>
              </a:rPr>
              <a:t>Summary</a:t>
            </a:r>
            <a:r>
              <a:rPr b="1" lang="en">
                <a:latin typeface="Lato"/>
                <a:ea typeface="Lato"/>
                <a:cs typeface="Lato"/>
                <a:sym typeface="Lato"/>
              </a:rPr>
              <a:t>: </a:t>
            </a:r>
            <a:r>
              <a:rPr lang="en">
                <a:latin typeface="Lato"/>
                <a:ea typeface="Lato"/>
                <a:cs typeface="Lato"/>
                <a:sym typeface="Lato"/>
              </a:rPr>
              <a:t>These companies are innovative in their technology, while offering transparency regarding their practices; therefore encouraging  their customers to participate in the mission. </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p:txBody>
      </p:sp>
      <p:sp>
        <p:nvSpPr>
          <p:cNvPr id="568" name="Google Shape;568;gc445f970aa_0_23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gd57314bf49_0_334:notes"/>
          <p:cNvSpPr/>
          <p:nvPr>
            <p:ph idx="2" type="sldImg"/>
          </p:nvPr>
        </p:nvSpPr>
        <p:spPr>
          <a:xfrm>
            <a:off x="381397" y="685800"/>
            <a:ext cx="60951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5" name="Google Shape;595;gd57314bf49_0_3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1"/>
              </a:buClr>
              <a:buSzPts val="1100"/>
              <a:buFont typeface="Arial"/>
              <a:buNone/>
            </a:pPr>
            <a:r>
              <a:rPr lang="en" sz="1400">
                <a:solidFill>
                  <a:schemeClr val="dk1"/>
                </a:solidFill>
                <a:latin typeface="Lato"/>
                <a:ea typeface="Lato"/>
                <a:cs typeface="Lato"/>
                <a:sym typeface="Lato"/>
              </a:rPr>
              <a:t>Alyssa </a:t>
            </a:r>
            <a:r>
              <a:rPr lang="en" sz="1400">
                <a:solidFill>
                  <a:schemeClr val="dk1"/>
                </a:solidFill>
                <a:latin typeface="Lato"/>
                <a:ea typeface="Lato"/>
                <a:cs typeface="Lato"/>
                <a:sym typeface="Lato"/>
              </a:rPr>
              <a:t>3-4 innovations the business should adopt to differentiate themselves).</a:t>
            </a:r>
            <a:endParaRPr sz="1400">
              <a:solidFill>
                <a:srgbClr val="232325"/>
              </a:solidFill>
              <a:latin typeface="Lato"/>
              <a:ea typeface="Lato"/>
              <a:cs typeface="Lato"/>
              <a:sym typeface="Lato"/>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96" name="Google Shape;596;gd57314bf49_0_33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gd57314bf49_0_70:notes"/>
          <p:cNvSpPr/>
          <p:nvPr>
            <p:ph idx="2" type="sldImg"/>
          </p:nvPr>
        </p:nvSpPr>
        <p:spPr>
          <a:xfrm>
            <a:off x="381397" y="685800"/>
            <a:ext cx="60951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7" name="Google Shape;647;gd57314bf49_0_7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Alyssa</a:t>
            </a:r>
            <a:endParaRPr>
              <a:latin typeface="Lato"/>
              <a:ea typeface="Lato"/>
              <a:cs typeface="Lato"/>
              <a:sym typeface="Lato"/>
            </a:endParaRPr>
          </a:p>
        </p:txBody>
      </p:sp>
      <p:sp>
        <p:nvSpPr>
          <p:cNvPr id="648" name="Google Shape;648;gd57314bf49_0_7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gd7317fe44e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6" name="Google Shape;656;gd7317fe44e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gc445f970aa_0_4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4" name="Google Shape;664;gc445f970aa_0_4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c445f970aa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c445f970aa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d57314bf49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d57314bf49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700"/>
              </a:spcAft>
              <a:buClr>
                <a:schemeClr val="dk1"/>
              </a:buClr>
              <a:buSzPts val="1100"/>
              <a:buFont typeface="Arial"/>
              <a:buNone/>
            </a:pPr>
            <a:r>
              <a:rPr lang="en">
                <a:latin typeface="Lato"/>
                <a:ea typeface="Lato"/>
                <a:cs typeface="Lato"/>
                <a:sym typeface="Lato"/>
              </a:rPr>
              <a:t>Hannah </a:t>
            </a:r>
            <a:endParaRPr>
              <a:latin typeface="Lato"/>
              <a:ea typeface="Lato"/>
              <a:cs typeface="Lato"/>
              <a:sym typeface="Lato"/>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d57314bf49_0_1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d57314bf49_0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Hannah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d57314bf49_0_256:notes"/>
          <p:cNvSpPr/>
          <p:nvPr>
            <p:ph idx="2" type="sldImg"/>
          </p:nvPr>
        </p:nvSpPr>
        <p:spPr>
          <a:xfrm>
            <a:off x="-16992310" y="-11796713"/>
            <a:ext cx="22159200" cy="12465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
            <a:headEnd len="sm" w="sm" type="none"/>
            <a:tailEnd len="sm" w="sm" type="none"/>
          </a:ln>
        </p:spPr>
      </p:sp>
      <p:sp>
        <p:nvSpPr>
          <p:cNvPr id="410" name="Google Shape;410;gd57314bf49_0_256:notes"/>
          <p:cNvSpPr txBox="1"/>
          <p:nvPr>
            <p:ph idx="1" type="body"/>
          </p:nvPr>
        </p:nvSpPr>
        <p:spPr>
          <a:xfrm>
            <a:off x="685800" y="4343400"/>
            <a:ext cx="5457900" cy="40863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None/>
            </a:pPr>
            <a:r>
              <a:rPr lang="en" sz="1000">
                <a:solidFill>
                  <a:srgbClr val="0000FF"/>
                </a:solidFill>
                <a:latin typeface="Lato"/>
                <a:ea typeface="Lato"/>
                <a:cs typeface="Lato"/>
                <a:sym typeface="Lato"/>
              </a:rPr>
              <a:t>Hannah </a:t>
            </a:r>
            <a:endParaRPr sz="1000">
              <a:solidFill>
                <a:srgbClr val="0000FF"/>
              </a:solidFill>
              <a:latin typeface="Lato"/>
              <a:ea typeface="Lato"/>
              <a:cs typeface="Lato"/>
              <a:sym typeface="Lato"/>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c445f970aa_0_6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2" name="Google Shape;432;gc445f970aa_0_6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c445f970aa_0_28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7" name="Google Shape;437;gc445f970aa_0_28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c445f970aa_0_6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2" name="Google Shape;442;gc445f970aa_0_6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c445f970aa_0_7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7" name="Google Shape;447;gc445f970aa_0_7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eneral Slide">
  <p:cSld name="General Slide">
    <p:spTree>
      <p:nvGrpSpPr>
        <p:cNvPr id="50" name="Shape 50"/>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1" name="Shape 51"/>
        <p:cNvGrpSpPr/>
        <p:nvPr/>
      </p:nvGrpSpPr>
      <p:grpSpPr>
        <a:xfrm>
          <a:off x="0" y="0"/>
          <a:ext cx="0" cy="0"/>
          <a:chOff x="0" y="0"/>
          <a:chExt cx="0" cy="0"/>
        </a:xfrm>
      </p:grpSpPr>
      <p:sp>
        <p:nvSpPr>
          <p:cNvPr id="52" name="Google Shape;52;p14"/>
          <p:cNvSpPr txBox="1"/>
          <p:nvPr>
            <p:ph type="title"/>
          </p:nvPr>
        </p:nvSpPr>
        <p:spPr>
          <a:xfrm>
            <a:off x="525476" y="691572"/>
            <a:ext cx="8018700" cy="1028400"/>
          </a:xfrm>
          <a:prstGeom prst="rect">
            <a:avLst/>
          </a:prstGeom>
          <a:noFill/>
          <a:ln>
            <a:noFill/>
          </a:ln>
        </p:spPr>
        <p:txBody>
          <a:bodyPr anchorCtr="0" anchor="t" bIns="34275" lIns="68575" spcFirstLastPara="1" rIns="68575" wrap="square" tIns="34275">
            <a:normAutofit/>
          </a:bodyPr>
          <a:lstStyle>
            <a:lvl1pPr lvl="0" rtl="0" algn="l">
              <a:lnSpc>
                <a:spcPct val="10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3" name="Google Shape;53;p14"/>
          <p:cNvSpPr txBox="1"/>
          <p:nvPr>
            <p:ph idx="1" type="body"/>
          </p:nvPr>
        </p:nvSpPr>
        <p:spPr>
          <a:xfrm>
            <a:off x="525476" y="1719844"/>
            <a:ext cx="8018700" cy="2727000"/>
          </a:xfrm>
          <a:prstGeom prst="rect">
            <a:avLst/>
          </a:prstGeom>
          <a:noFill/>
          <a:ln>
            <a:noFill/>
          </a:ln>
        </p:spPr>
        <p:txBody>
          <a:bodyPr anchorCtr="0" anchor="t" bIns="34275" lIns="68575" spcFirstLastPara="1" rIns="68575" wrap="square" tIns="34275">
            <a:normAutofit/>
          </a:bodyPr>
          <a:lstStyle>
            <a:lvl1pPr indent="-317500" lvl="0" marL="457200" rtl="0" algn="l">
              <a:lnSpc>
                <a:spcPct val="120000"/>
              </a:lnSpc>
              <a:spcBef>
                <a:spcPts val="800"/>
              </a:spcBef>
              <a:spcAft>
                <a:spcPts val="0"/>
              </a:spcAft>
              <a:buClr>
                <a:schemeClr val="dk1"/>
              </a:buClr>
              <a:buSzPts val="1400"/>
              <a:buChar char="●"/>
              <a:defRPr/>
            </a:lvl1pPr>
            <a:lvl2pPr indent="-317500" lvl="1" marL="914400" rtl="0" algn="l">
              <a:lnSpc>
                <a:spcPct val="120000"/>
              </a:lnSpc>
              <a:spcBef>
                <a:spcPts val="1200"/>
              </a:spcBef>
              <a:spcAft>
                <a:spcPts val="0"/>
              </a:spcAft>
              <a:buClr>
                <a:schemeClr val="dk1"/>
              </a:buClr>
              <a:buSzPts val="1400"/>
              <a:buChar char="○"/>
              <a:defRPr/>
            </a:lvl2pPr>
            <a:lvl3pPr indent="-317500" lvl="2" marL="1371600" rtl="0" algn="l">
              <a:lnSpc>
                <a:spcPct val="120000"/>
              </a:lnSpc>
              <a:spcBef>
                <a:spcPts val="1200"/>
              </a:spcBef>
              <a:spcAft>
                <a:spcPts val="0"/>
              </a:spcAft>
              <a:buClr>
                <a:schemeClr val="dk1"/>
              </a:buClr>
              <a:buSzPts val="1400"/>
              <a:buChar char="■"/>
              <a:defRPr/>
            </a:lvl3pPr>
            <a:lvl4pPr indent="-317500" lvl="3" marL="1828800" rtl="0" algn="l">
              <a:lnSpc>
                <a:spcPct val="120000"/>
              </a:lnSpc>
              <a:spcBef>
                <a:spcPts val="1200"/>
              </a:spcBef>
              <a:spcAft>
                <a:spcPts val="0"/>
              </a:spcAft>
              <a:buClr>
                <a:schemeClr val="dk1"/>
              </a:buClr>
              <a:buSzPts val="1400"/>
              <a:buChar char="●"/>
              <a:defRPr/>
            </a:lvl4pPr>
            <a:lvl5pPr indent="-317500" lvl="4" marL="2286000" rtl="0" algn="l">
              <a:lnSpc>
                <a:spcPct val="120000"/>
              </a:lnSpc>
              <a:spcBef>
                <a:spcPts val="1200"/>
              </a:spcBef>
              <a:spcAft>
                <a:spcPts val="0"/>
              </a:spcAft>
              <a:buClr>
                <a:schemeClr val="dk1"/>
              </a:buClr>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54" name="Google Shape;54;p14"/>
          <p:cNvSpPr txBox="1"/>
          <p:nvPr>
            <p:ph idx="10" type="dt"/>
          </p:nvPr>
        </p:nvSpPr>
        <p:spPr>
          <a:xfrm>
            <a:off x="6277086" y="4767263"/>
            <a:ext cx="19446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5" name="Google Shape;55;p14"/>
          <p:cNvSpPr txBox="1"/>
          <p:nvPr>
            <p:ph idx="11" type="ftr"/>
          </p:nvPr>
        </p:nvSpPr>
        <p:spPr>
          <a:xfrm>
            <a:off x="536537" y="4767263"/>
            <a:ext cx="34047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6" name="Google Shape;56;p14"/>
          <p:cNvSpPr txBox="1"/>
          <p:nvPr>
            <p:ph idx="12" type="sldNum"/>
          </p:nvPr>
        </p:nvSpPr>
        <p:spPr>
          <a:xfrm>
            <a:off x="8189259" y="4767263"/>
            <a:ext cx="5043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 body copy">
  <p:cSld name="Title w/ body copy">
    <p:bg>
      <p:bgPr>
        <a:solidFill>
          <a:schemeClr val="lt1"/>
        </a:solidFill>
      </p:bgPr>
    </p:bg>
    <p:spTree>
      <p:nvGrpSpPr>
        <p:cNvPr id="57" name="Shape 57"/>
        <p:cNvGrpSpPr/>
        <p:nvPr/>
      </p:nvGrpSpPr>
      <p:grpSpPr>
        <a:xfrm>
          <a:off x="0" y="0"/>
          <a:ext cx="0" cy="0"/>
          <a:chOff x="0" y="0"/>
          <a:chExt cx="0" cy="0"/>
        </a:xfrm>
      </p:grpSpPr>
      <p:sp>
        <p:nvSpPr>
          <p:cNvPr id="58" name="Google Shape;58;p15"/>
          <p:cNvSpPr txBox="1"/>
          <p:nvPr>
            <p:ph idx="12" type="sldNum"/>
          </p:nvPr>
        </p:nvSpPr>
        <p:spPr>
          <a:xfrm>
            <a:off x="506520" y="4678963"/>
            <a:ext cx="2133600" cy="273000"/>
          </a:xfrm>
          <a:prstGeom prst="rect">
            <a:avLst/>
          </a:prstGeom>
          <a:noFill/>
          <a:ln>
            <a:noFill/>
          </a:ln>
        </p:spPr>
        <p:txBody>
          <a:bodyPr anchorCtr="0" anchor="ctr" bIns="43950" lIns="87925" spcFirstLastPara="1" rIns="87925" wrap="square" tIns="43950">
            <a:normAutofit/>
          </a:bodyPr>
          <a:lstStyle>
            <a:lvl1pPr indent="0" lvl="0" marL="0" rtl="0" algn="l">
              <a:spcBef>
                <a:spcPts val="0"/>
              </a:spcBef>
              <a:buNone/>
              <a:defRPr b="0" i="0" sz="900" u="none" cap="none" strike="noStrike">
                <a:solidFill>
                  <a:srgbClr val="232325"/>
                </a:solidFill>
                <a:latin typeface="Arial"/>
                <a:ea typeface="Arial"/>
                <a:cs typeface="Arial"/>
                <a:sym typeface="Arial"/>
              </a:defRPr>
            </a:lvl1pPr>
            <a:lvl2pPr indent="0" lvl="1" marL="0" rtl="0" algn="l">
              <a:spcBef>
                <a:spcPts val="0"/>
              </a:spcBef>
              <a:buNone/>
              <a:defRPr b="0" i="0" sz="900" u="none" cap="none" strike="noStrike">
                <a:solidFill>
                  <a:srgbClr val="232325"/>
                </a:solidFill>
                <a:latin typeface="Arial"/>
                <a:ea typeface="Arial"/>
                <a:cs typeface="Arial"/>
                <a:sym typeface="Arial"/>
              </a:defRPr>
            </a:lvl2pPr>
            <a:lvl3pPr indent="0" lvl="2" marL="0" rtl="0" algn="l">
              <a:spcBef>
                <a:spcPts val="0"/>
              </a:spcBef>
              <a:buNone/>
              <a:defRPr b="0" i="0" sz="900" u="none" cap="none" strike="noStrike">
                <a:solidFill>
                  <a:srgbClr val="232325"/>
                </a:solidFill>
                <a:latin typeface="Arial"/>
                <a:ea typeface="Arial"/>
                <a:cs typeface="Arial"/>
                <a:sym typeface="Arial"/>
              </a:defRPr>
            </a:lvl3pPr>
            <a:lvl4pPr indent="0" lvl="3" marL="0" rtl="0" algn="l">
              <a:spcBef>
                <a:spcPts val="0"/>
              </a:spcBef>
              <a:buNone/>
              <a:defRPr b="0" i="0" sz="900" u="none" cap="none" strike="noStrike">
                <a:solidFill>
                  <a:srgbClr val="232325"/>
                </a:solidFill>
                <a:latin typeface="Arial"/>
                <a:ea typeface="Arial"/>
                <a:cs typeface="Arial"/>
                <a:sym typeface="Arial"/>
              </a:defRPr>
            </a:lvl4pPr>
            <a:lvl5pPr indent="0" lvl="4" marL="0" rtl="0" algn="l">
              <a:spcBef>
                <a:spcPts val="0"/>
              </a:spcBef>
              <a:buNone/>
              <a:defRPr b="0" i="0" sz="900" u="none" cap="none" strike="noStrike">
                <a:solidFill>
                  <a:srgbClr val="232325"/>
                </a:solidFill>
                <a:latin typeface="Arial"/>
                <a:ea typeface="Arial"/>
                <a:cs typeface="Arial"/>
                <a:sym typeface="Arial"/>
              </a:defRPr>
            </a:lvl5pPr>
            <a:lvl6pPr indent="0" lvl="5" marL="0" rtl="0" algn="l">
              <a:spcBef>
                <a:spcPts val="0"/>
              </a:spcBef>
              <a:buNone/>
              <a:defRPr b="0" i="0" sz="900" u="none" cap="none" strike="noStrike">
                <a:solidFill>
                  <a:srgbClr val="232325"/>
                </a:solidFill>
                <a:latin typeface="Arial"/>
                <a:ea typeface="Arial"/>
                <a:cs typeface="Arial"/>
                <a:sym typeface="Arial"/>
              </a:defRPr>
            </a:lvl6pPr>
            <a:lvl7pPr indent="0" lvl="6" marL="0" rtl="0" algn="l">
              <a:spcBef>
                <a:spcPts val="0"/>
              </a:spcBef>
              <a:buNone/>
              <a:defRPr b="0" i="0" sz="900" u="none" cap="none" strike="noStrike">
                <a:solidFill>
                  <a:srgbClr val="232325"/>
                </a:solidFill>
                <a:latin typeface="Arial"/>
                <a:ea typeface="Arial"/>
                <a:cs typeface="Arial"/>
                <a:sym typeface="Arial"/>
              </a:defRPr>
            </a:lvl7pPr>
            <a:lvl8pPr indent="0" lvl="7" marL="0" rtl="0" algn="l">
              <a:spcBef>
                <a:spcPts val="0"/>
              </a:spcBef>
              <a:buNone/>
              <a:defRPr b="0" i="0" sz="900" u="none" cap="none" strike="noStrike">
                <a:solidFill>
                  <a:srgbClr val="232325"/>
                </a:solidFill>
                <a:latin typeface="Arial"/>
                <a:ea typeface="Arial"/>
                <a:cs typeface="Arial"/>
                <a:sym typeface="Arial"/>
              </a:defRPr>
            </a:lvl8pPr>
            <a:lvl9pPr indent="0" lvl="8" marL="0" rtl="0" algn="l">
              <a:spcBef>
                <a:spcPts val="0"/>
              </a:spcBef>
              <a:buNone/>
              <a:defRPr b="0" i="0" sz="900" u="none" cap="none" strike="noStrike">
                <a:solidFill>
                  <a:srgbClr val="232325"/>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59" name="Google Shape;59;p15"/>
          <p:cNvSpPr txBox="1"/>
          <p:nvPr>
            <p:ph type="title"/>
          </p:nvPr>
        </p:nvSpPr>
        <p:spPr>
          <a:xfrm>
            <a:off x="506520" y="349437"/>
            <a:ext cx="8124900" cy="377400"/>
          </a:xfrm>
          <a:prstGeom prst="rect">
            <a:avLst/>
          </a:prstGeom>
          <a:noFill/>
          <a:ln>
            <a:noFill/>
          </a:ln>
        </p:spPr>
        <p:txBody>
          <a:bodyPr anchorCtr="0" anchor="t" bIns="0" lIns="34275" spcFirstLastPara="1" rIns="87925" wrap="square" tIns="0">
            <a:noAutofit/>
          </a:bodyPr>
          <a:lstStyle>
            <a:lvl1pPr lvl="0" rtl="0" algn="l">
              <a:lnSpc>
                <a:spcPct val="90000"/>
              </a:lnSpc>
              <a:spcBef>
                <a:spcPts val="0"/>
              </a:spcBef>
              <a:spcAft>
                <a:spcPts val="0"/>
              </a:spcAft>
              <a:buClr>
                <a:srgbClr val="232325"/>
              </a:buClr>
              <a:buSzPts val="3400"/>
              <a:buFont typeface="Arial"/>
              <a:buNone/>
              <a:defRPr sz="3400">
                <a:solidFill>
                  <a:srgbClr val="23232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0" name="Google Shape;60;p15"/>
          <p:cNvSpPr txBox="1"/>
          <p:nvPr>
            <p:ph idx="1" type="body"/>
          </p:nvPr>
        </p:nvSpPr>
        <p:spPr>
          <a:xfrm>
            <a:off x="502672" y="873324"/>
            <a:ext cx="8130900" cy="3668400"/>
          </a:xfrm>
          <a:prstGeom prst="rect">
            <a:avLst/>
          </a:prstGeom>
          <a:noFill/>
          <a:ln>
            <a:noFill/>
          </a:ln>
        </p:spPr>
        <p:txBody>
          <a:bodyPr anchorCtr="0" anchor="t" bIns="0" lIns="87925" spcFirstLastPara="1" rIns="87925" wrap="square" tIns="0">
            <a:noAutofit/>
          </a:bodyPr>
          <a:lstStyle>
            <a:lvl1pPr indent="-273050" lvl="0" marL="457200" rtl="0" algn="l">
              <a:lnSpc>
                <a:spcPct val="110000"/>
              </a:lnSpc>
              <a:spcBef>
                <a:spcPts val="0"/>
              </a:spcBef>
              <a:spcAft>
                <a:spcPts val="0"/>
              </a:spcAft>
              <a:buClr>
                <a:srgbClr val="232325"/>
              </a:buClr>
              <a:buSzPts val="700"/>
              <a:buChar char="●"/>
              <a:defRPr/>
            </a:lvl1pPr>
            <a:lvl2pPr indent="-336550" lvl="1" marL="914400" rtl="0" algn="l">
              <a:spcBef>
                <a:spcPts val="800"/>
              </a:spcBef>
              <a:spcAft>
                <a:spcPts val="0"/>
              </a:spcAft>
              <a:buClr>
                <a:srgbClr val="3F3F3F"/>
              </a:buClr>
              <a:buSzPts val="1700"/>
              <a:buChar char="○"/>
              <a:defRPr>
                <a:solidFill>
                  <a:srgbClr val="3F3F3F"/>
                </a:solidFill>
              </a:defRPr>
            </a:lvl2pPr>
            <a:lvl3pPr indent="-336550" lvl="2" marL="1371600" rtl="0" algn="l">
              <a:spcBef>
                <a:spcPts val="1200"/>
              </a:spcBef>
              <a:spcAft>
                <a:spcPts val="0"/>
              </a:spcAft>
              <a:buClr>
                <a:srgbClr val="3F3F3F"/>
              </a:buClr>
              <a:buSzPts val="1700"/>
              <a:buChar char="■"/>
              <a:defRPr>
                <a:solidFill>
                  <a:srgbClr val="3F3F3F"/>
                </a:solidFill>
              </a:defRPr>
            </a:lvl3pPr>
            <a:lvl4pPr indent="-336550" lvl="3" marL="1828800" rtl="0" algn="l">
              <a:spcBef>
                <a:spcPts val="1200"/>
              </a:spcBef>
              <a:spcAft>
                <a:spcPts val="0"/>
              </a:spcAft>
              <a:buClr>
                <a:srgbClr val="3F3F3F"/>
              </a:buClr>
              <a:buSzPts val="1700"/>
              <a:buChar char="●"/>
              <a:defRPr>
                <a:solidFill>
                  <a:srgbClr val="3F3F3F"/>
                </a:solidFill>
              </a:defRPr>
            </a:lvl4pPr>
            <a:lvl5pPr indent="-336550" lvl="4" marL="2286000" rtl="0" algn="l">
              <a:spcBef>
                <a:spcPts val="1200"/>
              </a:spcBef>
              <a:spcAft>
                <a:spcPts val="0"/>
              </a:spcAft>
              <a:buClr>
                <a:srgbClr val="3F3F3F"/>
              </a:buClr>
              <a:buSzPts val="1700"/>
              <a:buChar char="○"/>
              <a:defRPr>
                <a:solidFill>
                  <a:srgbClr val="3F3F3F"/>
                </a:solidFill>
              </a:defRPr>
            </a:lvl5pPr>
            <a:lvl6pPr indent="-273050" lvl="5" marL="2743200" rtl="0" algn="l">
              <a:spcBef>
                <a:spcPts val="1200"/>
              </a:spcBef>
              <a:spcAft>
                <a:spcPts val="0"/>
              </a:spcAft>
              <a:buClr>
                <a:schemeClr val="dk1"/>
              </a:buClr>
              <a:buSzPts val="700"/>
              <a:buChar char="■"/>
              <a:defRPr/>
            </a:lvl6pPr>
            <a:lvl7pPr indent="-273050" lvl="6" marL="3200400" rtl="0" algn="l">
              <a:spcBef>
                <a:spcPts val="1200"/>
              </a:spcBef>
              <a:spcAft>
                <a:spcPts val="0"/>
              </a:spcAft>
              <a:buClr>
                <a:schemeClr val="dk1"/>
              </a:buClr>
              <a:buSzPts val="700"/>
              <a:buChar char="●"/>
              <a:defRPr/>
            </a:lvl7pPr>
            <a:lvl8pPr indent="-273050" lvl="7" marL="3657600" rtl="0" algn="l">
              <a:spcBef>
                <a:spcPts val="1200"/>
              </a:spcBef>
              <a:spcAft>
                <a:spcPts val="0"/>
              </a:spcAft>
              <a:buClr>
                <a:schemeClr val="dk1"/>
              </a:buClr>
              <a:buSzPts val="700"/>
              <a:buChar char="○"/>
              <a:defRPr/>
            </a:lvl8pPr>
            <a:lvl9pPr indent="-273050" lvl="8" marL="4114800" rtl="0" algn="l">
              <a:spcBef>
                <a:spcPts val="1200"/>
              </a:spcBef>
              <a:spcAft>
                <a:spcPts val="1200"/>
              </a:spcAft>
              <a:buClr>
                <a:schemeClr val="dk1"/>
              </a:buClr>
              <a:buSzPts val="7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 body copy">
  <p:cSld name="Title w/ body copy">
    <p:bg>
      <p:bgPr>
        <a:solidFill>
          <a:schemeClr val="lt1"/>
        </a:solidFill>
      </p:bgPr>
    </p:bg>
    <p:spTree>
      <p:nvGrpSpPr>
        <p:cNvPr id="65" name="Shape 65"/>
        <p:cNvGrpSpPr/>
        <p:nvPr/>
      </p:nvGrpSpPr>
      <p:grpSpPr>
        <a:xfrm>
          <a:off x="0" y="0"/>
          <a:ext cx="0" cy="0"/>
          <a:chOff x="0" y="0"/>
          <a:chExt cx="0" cy="0"/>
        </a:xfrm>
      </p:grpSpPr>
      <p:sp>
        <p:nvSpPr>
          <p:cNvPr id="66" name="Google Shape;66;p17"/>
          <p:cNvSpPr txBox="1"/>
          <p:nvPr>
            <p:ph idx="12" type="sldNum"/>
          </p:nvPr>
        </p:nvSpPr>
        <p:spPr>
          <a:xfrm>
            <a:off x="506520" y="4678963"/>
            <a:ext cx="2133600" cy="273000"/>
          </a:xfrm>
          <a:prstGeom prst="rect">
            <a:avLst/>
          </a:prstGeom>
          <a:noFill/>
          <a:ln>
            <a:noFill/>
          </a:ln>
        </p:spPr>
        <p:txBody>
          <a:bodyPr anchorCtr="0" anchor="ctr" bIns="43950" lIns="87925" spcFirstLastPara="1" rIns="87925" wrap="square" tIns="43950">
            <a:noAutofit/>
          </a:bodyPr>
          <a:lstStyle>
            <a:lvl1pPr indent="0" lvl="0" marL="0" rtl="0" algn="l">
              <a:spcBef>
                <a:spcPts val="0"/>
              </a:spcBef>
              <a:buNone/>
              <a:defRPr b="0" i="0" sz="900" u="none" cap="none" strike="noStrike">
                <a:solidFill>
                  <a:srgbClr val="232325"/>
                </a:solidFill>
                <a:latin typeface="Arial"/>
                <a:ea typeface="Arial"/>
                <a:cs typeface="Arial"/>
                <a:sym typeface="Arial"/>
              </a:defRPr>
            </a:lvl1pPr>
            <a:lvl2pPr indent="0" lvl="1" marL="0" rtl="0" algn="l">
              <a:spcBef>
                <a:spcPts val="0"/>
              </a:spcBef>
              <a:buNone/>
              <a:defRPr b="0" i="0" sz="900" u="none" cap="none" strike="noStrike">
                <a:solidFill>
                  <a:srgbClr val="232325"/>
                </a:solidFill>
                <a:latin typeface="Arial"/>
                <a:ea typeface="Arial"/>
                <a:cs typeface="Arial"/>
                <a:sym typeface="Arial"/>
              </a:defRPr>
            </a:lvl2pPr>
            <a:lvl3pPr indent="0" lvl="2" marL="0" rtl="0" algn="l">
              <a:spcBef>
                <a:spcPts val="0"/>
              </a:spcBef>
              <a:buNone/>
              <a:defRPr b="0" i="0" sz="900" u="none" cap="none" strike="noStrike">
                <a:solidFill>
                  <a:srgbClr val="232325"/>
                </a:solidFill>
                <a:latin typeface="Arial"/>
                <a:ea typeface="Arial"/>
                <a:cs typeface="Arial"/>
                <a:sym typeface="Arial"/>
              </a:defRPr>
            </a:lvl3pPr>
            <a:lvl4pPr indent="0" lvl="3" marL="0" rtl="0" algn="l">
              <a:spcBef>
                <a:spcPts val="0"/>
              </a:spcBef>
              <a:buNone/>
              <a:defRPr b="0" i="0" sz="900" u="none" cap="none" strike="noStrike">
                <a:solidFill>
                  <a:srgbClr val="232325"/>
                </a:solidFill>
                <a:latin typeface="Arial"/>
                <a:ea typeface="Arial"/>
                <a:cs typeface="Arial"/>
                <a:sym typeface="Arial"/>
              </a:defRPr>
            </a:lvl4pPr>
            <a:lvl5pPr indent="0" lvl="4" marL="0" rtl="0" algn="l">
              <a:spcBef>
                <a:spcPts val="0"/>
              </a:spcBef>
              <a:buNone/>
              <a:defRPr b="0" i="0" sz="900" u="none" cap="none" strike="noStrike">
                <a:solidFill>
                  <a:srgbClr val="232325"/>
                </a:solidFill>
                <a:latin typeface="Arial"/>
                <a:ea typeface="Arial"/>
                <a:cs typeface="Arial"/>
                <a:sym typeface="Arial"/>
              </a:defRPr>
            </a:lvl5pPr>
            <a:lvl6pPr indent="0" lvl="5" marL="0" rtl="0" algn="l">
              <a:spcBef>
                <a:spcPts val="0"/>
              </a:spcBef>
              <a:buNone/>
              <a:defRPr b="0" i="0" sz="900" u="none" cap="none" strike="noStrike">
                <a:solidFill>
                  <a:srgbClr val="232325"/>
                </a:solidFill>
                <a:latin typeface="Arial"/>
                <a:ea typeface="Arial"/>
                <a:cs typeface="Arial"/>
                <a:sym typeface="Arial"/>
              </a:defRPr>
            </a:lvl6pPr>
            <a:lvl7pPr indent="0" lvl="6" marL="0" rtl="0" algn="l">
              <a:spcBef>
                <a:spcPts val="0"/>
              </a:spcBef>
              <a:buNone/>
              <a:defRPr b="0" i="0" sz="900" u="none" cap="none" strike="noStrike">
                <a:solidFill>
                  <a:srgbClr val="232325"/>
                </a:solidFill>
                <a:latin typeface="Arial"/>
                <a:ea typeface="Arial"/>
                <a:cs typeface="Arial"/>
                <a:sym typeface="Arial"/>
              </a:defRPr>
            </a:lvl7pPr>
            <a:lvl8pPr indent="0" lvl="7" marL="0" rtl="0" algn="l">
              <a:spcBef>
                <a:spcPts val="0"/>
              </a:spcBef>
              <a:buNone/>
              <a:defRPr b="0" i="0" sz="900" u="none" cap="none" strike="noStrike">
                <a:solidFill>
                  <a:srgbClr val="232325"/>
                </a:solidFill>
                <a:latin typeface="Arial"/>
                <a:ea typeface="Arial"/>
                <a:cs typeface="Arial"/>
                <a:sym typeface="Arial"/>
              </a:defRPr>
            </a:lvl8pPr>
            <a:lvl9pPr indent="0" lvl="8" marL="0" rtl="0" algn="l">
              <a:spcBef>
                <a:spcPts val="0"/>
              </a:spcBef>
              <a:buNone/>
              <a:defRPr b="0" i="0" sz="900" u="none" cap="none" strike="noStrike">
                <a:solidFill>
                  <a:srgbClr val="232325"/>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67" name="Google Shape;67;p17"/>
          <p:cNvSpPr txBox="1"/>
          <p:nvPr>
            <p:ph type="title"/>
          </p:nvPr>
        </p:nvSpPr>
        <p:spPr>
          <a:xfrm>
            <a:off x="506520" y="349437"/>
            <a:ext cx="8124900" cy="377400"/>
          </a:xfrm>
          <a:prstGeom prst="rect">
            <a:avLst/>
          </a:prstGeom>
          <a:noFill/>
          <a:ln>
            <a:noFill/>
          </a:ln>
        </p:spPr>
        <p:txBody>
          <a:bodyPr anchorCtr="0" anchor="t" bIns="0" lIns="34275" spcFirstLastPara="1" rIns="87925" wrap="square" tIns="0">
            <a:noAutofit/>
          </a:bodyPr>
          <a:lstStyle>
            <a:lvl1pPr lvl="0" rtl="0" algn="l">
              <a:lnSpc>
                <a:spcPct val="90000"/>
              </a:lnSpc>
              <a:spcBef>
                <a:spcPts val="0"/>
              </a:spcBef>
              <a:spcAft>
                <a:spcPts val="0"/>
              </a:spcAft>
              <a:buClr>
                <a:srgbClr val="232325"/>
              </a:buClr>
              <a:buSzPts val="3400"/>
              <a:buFont typeface="Arial"/>
              <a:buNone/>
              <a:defRPr sz="3400">
                <a:solidFill>
                  <a:srgbClr val="232325"/>
                </a:solidFill>
              </a:defRPr>
            </a:lvl1pPr>
            <a:lvl2pPr lvl="1" rtl="0">
              <a:spcBef>
                <a:spcPts val="0"/>
              </a:spcBef>
              <a:spcAft>
                <a:spcPts val="0"/>
              </a:spcAft>
              <a:buSzPts val="500"/>
              <a:buNone/>
              <a:defRPr/>
            </a:lvl2pPr>
            <a:lvl3pPr lvl="2" rtl="0">
              <a:spcBef>
                <a:spcPts val="0"/>
              </a:spcBef>
              <a:spcAft>
                <a:spcPts val="0"/>
              </a:spcAft>
              <a:buSzPts val="500"/>
              <a:buNone/>
              <a:defRPr/>
            </a:lvl3pPr>
            <a:lvl4pPr lvl="3" rtl="0">
              <a:spcBef>
                <a:spcPts val="0"/>
              </a:spcBef>
              <a:spcAft>
                <a:spcPts val="0"/>
              </a:spcAft>
              <a:buSzPts val="500"/>
              <a:buNone/>
              <a:defRPr/>
            </a:lvl4pPr>
            <a:lvl5pPr lvl="4" rtl="0">
              <a:spcBef>
                <a:spcPts val="0"/>
              </a:spcBef>
              <a:spcAft>
                <a:spcPts val="0"/>
              </a:spcAft>
              <a:buSzPts val="500"/>
              <a:buNone/>
              <a:defRPr/>
            </a:lvl5pPr>
            <a:lvl6pPr lvl="5" rtl="0">
              <a:spcBef>
                <a:spcPts val="0"/>
              </a:spcBef>
              <a:spcAft>
                <a:spcPts val="0"/>
              </a:spcAft>
              <a:buSzPts val="500"/>
              <a:buNone/>
              <a:defRPr/>
            </a:lvl6pPr>
            <a:lvl7pPr lvl="6" rtl="0">
              <a:spcBef>
                <a:spcPts val="0"/>
              </a:spcBef>
              <a:spcAft>
                <a:spcPts val="0"/>
              </a:spcAft>
              <a:buSzPts val="500"/>
              <a:buNone/>
              <a:defRPr/>
            </a:lvl7pPr>
            <a:lvl8pPr lvl="7" rtl="0">
              <a:spcBef>
                <a:spcPts val="0"/>
              </a:spcBef>
              <a:spcAft>
                <a:spcPts val="0"/>
              </a:spcAft>
              <a:buSzPts val="500"/>
              <a:buNone/>
              <a:defRPr/>
            </a:lvl8pPr>
            <a:lvl9pPr lvl="8" rtl="0">
              <a:spcBef>
                <a:spcPts val="0"/>
              </a:spcBef>
              <a:spcAft>
                <a:spcPts val="0"/>
              </a:spcAft>
              <a:buSzPts val="500"/>
              <a:buNone/>
              <a:defRPr/>
            </a:lvl9pPr>
          </a:lstStyle>
          <a:p/>
        </p:txBody>
      </p:sp>
      <p:sp>
        <p:nvSpPr>
          <p:cNvPr id="68" name="Google Shape;68;p17"/>
          <p:cNvSpPr txBox="1"/>
          <p:nvPr>
            <p:ph idx="1" type="body"/>
          </p:nvPr>
        </p:nvSpPr>
        <p:spPr>
          <a:xfrm>
            <a:off x="502672" y="873324"/>
            <a:ext cx="8130900" cy="3668400"/>
          </a:xfrm>
          <a:prstGeom prst="rect">
            <a:avLst/>
          </a:prstGeom>
          <a:noFill/>
          <a:ln>
            <a:noFill/>
          </a:ln>
        </p:spPr>
        <p:txBody>
          <a:bodyPr anchorCtr="0" anchor="t" bIns="0" lIns="87925" spcFirstLastPara="1" rIns="87925" wrap="square" tIns="0">
            <a:noAutofit/>
          </a:bodyPr>
          <a:lstStyle>
            <a:lvl1pPr indent="-228600" lvl="0" marL="457200" rtl="0" algn="l">
              <a:lnSpc>
                <a:spcPct val="110000"/>
              </a:lnSpc>
              <a:spcBef>
                <a:spcPts val="0"/>
              </a:spcBef>
              <a:spcAft>
                <a:spcPts val="0"/>
              </a:spcAft>
              <a:buClr>
                <a:srgbClr val="232325"/>
              </a:buClr>
              <a:buSzPts val="700"/>
              <a:buNone/>
              <a:defRPr/>
            </a:lvl1pPr>
            <a:lvl2pPr indent="-336550" lvl="1" marL="914400" rtl="0" algn="l">
              <a:spcBef>
                <a:spcPts val="800"/>
              </a:spcBef>
              <a:spcAft>
                <a:spcPts val="0"/>
              </a:spcAft>
              <a:buClr>
                <a:srgbClr val="3F3F3F"/>
              </a:buClr>
              <a:buSzPts val="1700"/>
              <a:buChar char="–"/>
              <a:defRPr>
                <a:solidFill>
                  <a:srgbClr val="3F3F3F"/>
                </a:solidFill>
              </a:defRPr>
            </a:lvl2pPr>
            <a:lvl3pPr indent="-336550" lvl="2" marL="1371600" rtl="0" algn="l">
              <a:spcBef>
                <a:spcPts val="300"/>
              </a:spcBef>
              <a:spcAft>
                <a:spcPts val="0"/>
              </a:spcAft>
              <a:buClr>
                <a:srgbClr val="3F3F3F"/>
              </a:buClr>
              <a:buSzPts val="1700"/>
              <a:buChar char="•"/>
              <a:defRPr>
                <a:solidFill>
                  <a:srgbClr val="3F3F3F"/>
                </a:solidFill>
              </a:defRPr>
            </a:lvl3pPr>
            <a:lvl4pPr indent="-336550" lvl="3" marL="1828800" rtl="0" algn="l">
              <a:spcBef>
                <a:spcPts val="300"/>
              </a:spcBef>
              <a:spcAft>
                <a:spcPts val="0"/>
              </a:spcAft>
              <a:buClr>
                <a:srgbClr val="3F3F3F"/>
              </a:buClr>
              <a:buSzPts val="1700"/>
              <a:buChar char="–"/>
              <a:defRPr>
                <a:solidFill>
                  <a:srgbClr val="3F3F3F"/>
                </a:solidFill>
              </a:defRPr>
            </a:lvl4pPr>
            <a:lvl5pPr indent="-336550" lvl="4" marL="2286000" rtl="0" algn="l">
              <a:spcBef>
                <a:spcPts val="300"/>
              </a:spcBef>
              <a:spcAft>
                <a:spcPts val="0"/>
              </a:spcAft>
              <a:buClr>
                <a:srgbClr val="3F3F3F"/>
              </a:buClr>
              <a:buSzPts val="1700"/>
              <a:buChar char="»"/>
              <a:defRPr>
                <a:solidFill>
                  <a:srgbClr val="3F3F3F"/>
                </a:solidFill>
              </a:defRPr>
            </a:lvl5pPr>
            <a:lvl6pPr indent="-273050" lvl="5" marL="2743200" rtl="0" algn="l">
              <a:spcBef>
                <a:spcPts val="100"/>
              </a:spcBef>
              <a:spcAft>
                <a:spcPts val="0"/>
              </a:spcAft>
              <a:buClr>
                <a:schemeClr val="dk1"/>
              </a:buClr>
              <a:buSzPts val="700"/>
              <a:buChar char="•"/>
              <a:defRPr/>
            </a:lvl6pPr>
            <a:lvl7pPr indent="-273050" lvl="6" marL="3200400" rtl="0" algn="l">
              <a:spcBef>
                <a:spcPts val="100"/>
              </a:spcBef>
              <a:spcAft>
                <a:spcPts val="0"/>
              </a:spcAft>
              <a:buClr>
                <a:schemeClr val="dk1"/>
              </a:buClr>
              <a:buSzPts val="700"/>
              <a:buChar char="•"/>
              <a:defRPr/>
            </a:lvl7pPr>
            <a:lvl8pPr indent="-273050" lvl="7" marL="3657600" rtl="0" algn="l">
              <a:spcBef>
                <a:spcPts val="100"/>
              </a:spcBef>
              <a:spcAft>
                <a:spcPts val="0"/>
              </a:spcAft>
              <a:buClr>
                <a:schemeClr val="dk1"/>
              </a:buClr>
              <a:buSzPts val="700"/>
              <a:buChar char="•"/>
              <a:defRPr/>
            </a:lvl8pPr>
            <a:lvl9pPr indent="-273050" lvl="8" marL="4114800" rtl="0" algn="l">
              <a:spcBef>
                <a:spcPts val="100"/>
              </a:spcBef>
              <a:spcAft>
                <a:spcPts val="0"/>
              </a:spcAft>
              <a:buClr>
                <a:schemeClr val="dk1"/>
              </a:buClr>
              <a:buSzPts val="7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title">
  <p:cSld name="Main title">
    <p:bg>
      <p:bgPr>
        <a:solidFill>
          <a:srgbClr val="002060"/>
        </a:solidFill>
      </p:bgPr>
    </p:bg>
    <p:spTree>
      <p:nvGrpSpPr>
        <p:cNvPr id="69" name="Shape 69"/>
        <p:cNvGrpSpPr/>
        <p:nvPr/>
      </p:nvGrpSpPr>
      <p:grpSpPr>
        <a:xfrm>
          <a:off x="0" y="0"/>
          <a:ext cx="0" cy="0"/>
          <a:chOff x="0" y="0"/>
          <a:chExt cx="0" cy="0"/>
        </a:xfrm>
      </p:grpSpPr>
      <p:sp>
        <p:nvSpPr>
          <p:cNvPr id="70" name="Google Shape;70;p18"/>
          <p:cNvSpPr txBox="1"/>
          <p:nvPr>
            <p:ph type="title"/>
          </p:nvPr>
        </p:nvSpPr>
        <p:spPr>
          <a:xfrm>
            <a:off x="274639" y="1684963"/>
            <a:ext cx="7843200" cy="1269000"/>
          </a:xfrm>
          <a:prstGeom prst="rect">
            <a:avLst/>
          </a:prstGeom>
          <a:noFill/>
          <a:ln>
            <a:noFill/>
          </a:ln>
        </p:spPr>
        <p:txBody>
          <a:bodyPr anchorCtr="0" anchor="t" bIns="0" lIns="34275" spcFirstLastPara="1" rIns="87925" wrap="square" tIns="0">
            <a:noAutofit/>
          </a:bodyPr>
          <a:lstStyle>
            <a:lvl1pPr lvl="0" rtl="0" algn="l">
              <a:lnSpc>
                <a:spcPct val="90000"/>
              </a:lnSpc>
              <a:spcBef>
                <a:spcPts val="0"/>
              </a:spcBef>
              <a:spcAft>
                <a:spcPts val="0"/>
              </a:spcAft>
              <a:buClr>
                <a:schemeClr val="lt1"/>
              </a:buClr>
              <a:buSzPts val="4500"/>
              <a:buFont typeface="Arial"/>
              <a:buNone/>
              <a:defRPr b="0" sz="4500">
                <a:solidFill>
                  <a:schemeClr val="lt1"/>
                </a:solidFill>
                <a:latin typeface="Arial"/>
                <a:ea typeface="Arial"/>
                <a:cs typeface="Arial"/>
                <a:sym typeface="Arial"/>
              </a:defRPr>
            </a:lvl1pPr>
            <a:lvl2pPr lvl="1" rtl="0">
              <a:spcBef>
                <a:spcPts val="0"/>
              </a:spcBef>
              <a:spcAft>
                <a:spcPts val="0"/>
              </a:spcAft>
              <a:buSzPts val="500"/>
              <a:buNone/>
              <a:defRPr/>
            </a:lvl2pPr>
            <a:lvl3pPr lvl="2" rtl="0">
              <a:spcBef>
                <a:spcPts val="0"/>
              </a:spcBef>
              <a:spcAft>
                <a:spcPts val="0"/>
              </a:spcAft>
              <a:buSzPts val="500"/>
              <a:buNone/>
              <a:defRPr/>
            </a:lvl3pPr>
            <a:lvl4pPr lvl="3" rtl="0">
              <a:spcBef>
                <a:spcPts val="0"/>
              </a:spcBef>
              <a:spcAft>
                <a:spcPts val="0"/>
              </a:spcAft>
              <a:buSzPts val="500"/>
              <a:buNone/>
              <a:defRPr/>
            </a:lvl4pPr>
            <a:lvl5pPr lvl="4" rtl="0">
              <a:spcBef>
                <a:spcPts val="0"/>
              </a:spcBef>
              <a:spcAft>
                <a:spcPts val="0"/>
              </a:spcAft>
              <a:buSzPts val="500"/>
              <a:buNone/>
              <a:defRPr/>
            </a:lvl5pPr>
            <a:lvl6pPr lvl="5" rtl="0">
              <a:spcBef>
                <a:spcPts val="0"/>
              </a:spcBef>
              <a:spcAft>
                <a:spcPts val="0"/>
              </a:spcAft>
              <a:buSzPts val="500"/>
              <a:buNone/>
              <a:defRPr/>
            </a:lvl6pPr>
            <a:lvl7pPr lvl="6" rtl="0">
              <a:spcBef>
                <a:spcPts val="0"/>
              </a:spcBef>
              <a:spcAft>
                <a:spcPts val="0"/>
              </a:spcAft>
              <a:buSzPts val="500"/>
              <a:buNone/>
              <a:defRPr/>
            </a:lvl7pPr>
            <a:lvl8pPr lvl="7" rtl="0">
              <a:spcBef>
                <a:spcPts val="0"/>
              </a:spcBef>
              <a:spcAft>
                <a:spcPts val="0"/>
              </a:spcAft>
              <a:buSzPts val="500"/>
              <a:buNone/>
              <a:defRPr/>
            </a:lvl8pPr>
            <a:lvl9pPr lvl="8" rtl="0">
              <a:spcBef>
                <a:spcPts val="0"/>
              </a:spcBef>
              <a:spcAft>
                <a:spcPts val="0"/>
              </a:spcAft>
              <a:buSzPts val="500"/>
              <a:buNone/>
              <a:defRPr/>
            </a:lvl9pPr>
          </a:lstStyle>
          <a:p/>
        </p:txBody>
      </p:sp>
      <p:sp>
        <p:nvSpPr>
          <p:cNvPr id="71" name="Google Shape;71;p18"/>
          <p:cNvSpPr txBox="1"/>
          <p:nvPr>
            <p:ph idx="1" type="body"/>
          </p:nvPr>
        </p:nvSpPr>
        <p:spPr>
          <a:xfrm>
            <a:off x="274639" y="1172456"/>
            <a:ext cx="7843200" cy="477300"/>
          </a:xfrm>
          <a:prstGeom prst="rect">
            <a:avLst/>
          </a:prstGeom>
          <a:noFill/>
          <a:ln>
            <a:noFill/>
          </a:ln>
        </p:spPr>
        <p:txBody>
          <a:bodyPr anchorCtr="0" anchor="ctr" bIns="0" lIns="87925" spcFirstLastPara="1" rIns="87925" wrap="square" tIns="0">
            <a:noAutofit/>
          </a:bodyPr>
          <a:lstStyle>
            <a:lvl1pPr indent="-228600" lvl="0" marL="457200" rtl="0" algn="l">
              <a:lnSpc>
                <a:spcPct val="110000"/>
              </a:lnSpc>
              <a:spcBef>
                <a:spcPts val="0"/>
              </a:spcBef>
              <a:spcAft>
                <a:spcPts val="0"/>
              </a:spcAft>
              <a:buClr>
                <a:schemeClr val="lt1"/>
              </a:buClr>
              <a:buSzPts val="1300"/>
              <a:buNone/>
              <a:defRPr b="0" i="0" sz="1300">
                <a:solidFill>
                  <a:schemeClr val="lt1"/>
                </a:solidFill>
                <a:latin typeface="Arial"/>
                <a:ea typeface="Arial"/>
                <a:cs typeface="Arial"/>
                <a:sym typeface="Arial"/>
              </a:defRPr>
            </a:lvl1pPr>
            <a:lvl2pPr indent="-273050" lvl="1" marL="914400" rtl="0" algn="l">
              <a:spcBef>
                <a:spcPts val="800"/>
              </a:spcBef>
              <a:spcAft>
                <a:spcPts val="0"/>
              </a:spcAft>
              <a:buClr>
                <a:srgbClr val="7F7F7F"/>
              </a:buClr>
              <a:buSzPts val="700"/>
              <a:buChar char="–"/>
              <a:defRPr/>
            </a:lvl2pPr>
            <a:lvl3pPr indent="-273050" lvl="2" marL="1371600" rtl="0" algn="l">
              <a:spcBef>
                <a:spcPts val="100"/>
              </a:spcBef>
              <a:spcAft>
                <a:spcPts val="0"/>
              </a:spcAft>
              <a:buClr>
                <a:srgbClr val="7F7F7F"/>
              </a:buClr>
              <a:buSzPts val="700"/>
              <a:buChar char="•"/>
              <a:defRPr/>
            </a:lvl3pPr>
            <a:lvl4pPr indent="-273050" lvl="3" marL="1828800" rtl="0" algn="l">
              <a:spcBef>
                <a:spcPts val="100"/>
              </a:spcBef>
              <a:spcAft>
                <a:spcPts val="0"/>
              </a:spcAft>
              <a:buClr>
                <a:srgbClr val="7F7F7F"/>
              </a:buClr>
              <a:buSzPts val="700"/>
              <a:buChar char="–"/>
              <a:defRPr/>
            </a:lvl4pPr>
            <a:lvl5pPr indent="-273050" lvl="4" marL="2286000" rtl="0" algn="l">
              <a:spcBef>
                <a:spcPts val="100"/>
              </a:spcBef>
              <a:spcAft>
                <a:spcPts val="0"/>
              </a:spcAft>
              <a:buClr>
                <a:srgbClr val="7F7F7F"/>
              </a:buClr>
              <a:buSzPts val="700"/>
              <a:buChar char="»"/>
              <a:defRPr/>
            </a:lvl5pPr>
            <a:lvl6pPr indent="-273050" lvl="5" marL="2743200" rtl="0" algn="l">
              <a:spcBef>
                <a:spcPts val="100"/>
              </a:spcBef>
              <a:spcAft>
                <a:spcPts val="0"/>
              </a:spcAft>
              <a:buClr>
                <a:schemeClr val="dk1"/>
              </a:buClr>
              <a:buSzPts val="700"/>
              <a:buChar char="•"/>
              <a:defRPr/>
            </a:lvl6pPr>
            <a:lvl7pPr indent="-273050" lvl="6" marL="3200400" rtl="0" algn="l">
              <a:spcBef>
                <a:spcPts val="100"/>
              </a:spcBef>
              <a:spcAft>
                <a:spcPts val="0"/>
              </a:spcAft>
              <a:buClr>
                <a:schemeClr val="dk1"/>
              </a:buClr>
              <a:buSzPts val="700"/>
              <a:buChar char="•"/>
              <a:defRPr/>
            </a:lvl7pPr>
            <a:lvl8pPr indent="-273050" lvl="7" marL="3657600" rtl="0" algn="l">
              <a:spcBef>
                <a:spcPts val="100"/>
              </a:spcBef>
              <a:spcAft>
                <a:spcPts val="0"/>
              </a:spcAft>
              <a:buClr>
                <a:schemeClr val="dk1"/>
              </a:buClr>
              <a:buSzPts val="700"/>
              <a:buChar char="•"/>
              <a:defRPr/>
            </a:lvl8pPr>
            <a:lvl9pPr indent="-273050" lvl="8" marL="4114800" rtl="0" algn="l">
              <a:spcBef>
                <a:spcPts val="100"/>
              </a:spcBef>
              <a:spcAft>
                <a:spcPts val="0"/>
              </a:spcAft>
              <a:buClr>
                <a:schemeClr val="dk1"/>
              </a:buClr>
              <a:buSzPts val="700"/>
              <a:buChar char="•"/>
              <a:defRPr/>
            </a:lvl9pPr>
          </a:lstStyle>
          <a:p/>
        </p:txBody>
      </p:sp>
      <p:sp>
        <p:nvSpPr>
          <p:cNvPr id="72" name="Google Shape;72;p18"/>
          <p:cNvSpPr txBox="1"/>
          <p:nvPr>
            <p:ph idx="2" type="body"/>
          </p:nvPr>
        </p:nvSpPr>
        <p:spPr>
          <a:xfrm>
            <a:off x="274639" y="3002163"/>
            <a:ext cx="7843200" cy="366600"/>
          </a:xfrm>
          <a:prstGeom prst="rect">
            <a:avLst/>
          </a:prstGeom>
          <a:noFill/>
          <a:ln>
            <a:noFill/>
          </a:ln>
        </p:spPr>
        <p:txBody>
          <a:bodyPr anchorCtr="0" anchor="ctr" bIns="0" lIns="87925" spcFirstLastPara="1" rIns="87925" wrap="square" tIns="0">
            <a:noAutofit/>
          </a:bodyPr>
          <a:lstStyle>
            <a:lvl1pPr indent="-228600" lvl="0" marL="457200" rtl="0" algn="l">
              <a:lnSpc>
                <a:spcPct val="110000"/>
              </a:lnSpc>
              <a:spcBef>
                <a:spcPts val="0"/>
              </a:spcBef>
              <a:spcAft>
                <a:spcPts val="0"/>
              </a:spcAft>
              <a:buClr>
                <a:schemeClr val="lt1"/>
              </a:buClr>
              <a:buSzPts val="1800"/>
              <a:buNone/>
              <a:defRPr b="0" i="0" sz="1800">
                <a:solidFill>
                  <a:schemeClr val="lt1"/>
                </a:solidFill>
                <a:latin typeface="Arial"/>
                <a:ea typeface="Arial"/>
                <a:cs typeface="Arial"/>
                <a:sym typeface="Arial"/>
              </a:defRPr>
            </a:lvl1pPr>
            <a:lvl2pPr indent="-273050" lvl="1" marL="914400" rtl="0" algn="l">
              <a:spcBef>
                <a:spcPts val="800"/>
              </a:spcBef>
              <a:spcAft>
                <a:spcPts val="0"/>
              </a:spcAft>
              <a:buClr>
                <a:srgbClr val="7F7F7F"/>
              </a:buClr>
              <a:buSzPts val="700"/>
              <a:buChar char="–"/>
              <a:defRPr/>
            </a:lvl2pPr>
            <a:lvl3pPr indent="-273050" lvl="2" marL="1371600" rtl="0" algn="l">
              <a:spcBef>
                <a:spcPts val="100"/>
              </a:spcBef>
              <a:spcAft>
                <a:spcPts val="0"/>
              </a:spcAft>
              <a:buClr>
                <a:srgbClr val="7F7F7F"/>
              </a:buClr>
              <a:buSzPts val="700"/>
              <a:buChar char="•"/>
              <a:defRPr/>
            </a:lvl3pPr>
            <a:lvl4pPr indent="-273050" lvl="3" marL="1828800" rtl="0" algn="l">
              <a:spcBef>
                <a:spcPts val="100"/>
              </a:spcBef>
              <a:spcAft>
                <a:spcPts val="0"/>
              </a:spcAft>
              <a:buClr>
                <a:srgbClr val="7F7F7F"/>
              </a:buClr>
              <a:buSzPts val="700"/>
              <a:buChar char="–"/>
              <a:defRPr/>
            </a:lvl4pPr>
            <a:lvl5pPr indent="-273050" lvl="4" marL="2286000" rtl="0" algn="l">
              <a:spcBef>
                <a:spcPts val="100"/>
              </a:spcBef>
              <a:spcAft>
                <a:spcPts val="0"/>
              </a:spcAft>
              <a:buClr>
                <a:srgbClr val="7F7F7F"/>
              </a:buClr>
              <a:buSzPts val="700"/>
              <a:buChar char="»"/>
              <a:defRPr/>
            </a:lvl5pPr>
            <a:lvl6pPr indent="-273050" lvl="5" marL="2743200" rtl="0" algn="l">
              <a:spcBef>
                <a:spcPts val="100"/>
              </a:spcBef>
              <a:spcAft>
                <a:spcPts val="0"/>
              </a:spcAft>
              <a:buClr>
                <a:schemeClr val="dk1"/>
              </a:buClr>
              <a:buSzPts val="700"/>
              <a:buChar char="•"/>
              <a:defRPr/>
            </a:lvl6pPr>
            <a:lvl7pPr indent="-273050" lvl="6" marL="3200400" rtl="0" algn="l">
              <a:spcBef>
                <a:spcPts val="100"/>
              </a:spcBef>
              <a:spcAft>
                <a:spcPts val="0"/>
              </a:spcAft>
              <a:buClr>
                <a:schemeClr val="dk1"/>
              </a:buClr>
              <a:buSzPts val="700"/>
              <a:buChar char="•"/>
              <a:defRPr/>
            </a:lvl7pPr>
            <a:lvl8pPr indent="-273050" lvl="7" marL="3657600" rtl="0" algn="l">
              <a:spcBef>
                <a:spcPts val="100"/>
              </a:spcBef>
              <a:spcAft>
                <a:spcPts val="0"/>
              </a:spcAft>
              <a:buClr>
                <a:schemeClr val="dk1"/>
              </a:buClr>
              <a:buSzPts val="700"/>
              <a:buChar char="•"/>
              <a:defRPr/>
            </a:lvl8pPr>
            <a:lvl9pPr indent="-273050" lvl="8" marL="4114800" rtl="0" algn="l">
              <a:spcBef>
                <a:spcPts val="100"/>
              </a:spcBef>
              <a:spcAft>
                <a:spcPts val="0"/>
              </a:spcAft>
              <a:buClr>
                <a:schemeClr val="dk1"/>
              </a:buClr>
              <a:buSzPts val="700"/>
              <a:buChar char="•"/>
              <a:defRPr/>
            </a:lvl9pPr>
          </a:lstStyle>
          <a:p/>
        </p:txBody>
      </p:sp>
      <p:sp>
        <p:nvSpPr>
          <p:cNvPr id="73" name="Google Shape;73;p18"/>
          <p:cNvSpPr txBox="1"/>
          <p:nvPr>
            <p:ph idx="3" type="body"/>
          </p:nvPr>
        </p:nvSpPr>
        <p:spPr>
          <a:xfrm>
            <a:off x="274639" y="3430128"/>
            <a:ext cx="7843200" cy="366600"/>
          </a:xfrm>
          <a:prstGeom prst="rect">
            <a:avLst/>
          </a:prstGeom>
          <a:noFill/>
          <a:ln>
            <a:noFill/>
          </a:ln>
        </p:spPr>
        <p:txBody>
          <a:bodyPr anchorCtr="0" anchor="ctr" bIns="0" lIns="87925" spcFirstLastPara="1" rIns="87925" wrap="square" tIns="0">
            <a:noAutofit/>
          </a:bodyPr>
          <a:lstStyle>
            <a:lvl1pPr indent="-228600" lvl="0" marL="457200" rtl="0" algn="l">
              <a:lnSpc>
                <a:spcPct val="110000"/>
              </a:lnSpc>
              <a:spcBef>
                <a:spcPts val="0"/>
              </a:spcBef>
              <a:spcAft>
                <a:spcPts val="0"/>
              </a:spcAft>
              <a:buClr>
                <a:schemeClr val="lt1"/>
              </a:buClr>
              <a:buSzPts val="1000"/>
              <a:buNone/>
              <a:defRPr b="0" i="0" sz="1000">
                <a:solidFill>
                  <a:schemeClr val="lt1"/>
                </a:solidFill>
                <a:latin typeface="Arial"/>
                <a:ea typeface="Arial"/>
                <a:cs typeface="Arial"/>
                <a:sym typeface="Arial"/>
              </a:defRPr>
            </a:lvl1pPr>
            <a:lvl2pPr indent="-273050" lvl="1" marL="914400" rtl="0" algn="l">
              <a:spcBef>
                <a:spcPts val="800"/>
              </a:spcBef>
              <a:spcAft>
                <a:spcPts val="0"/>
              </a:spcAft>
              <a:buClr>
                <a:srgbClr val="7F7F7F"/>
              </a:buClr>
              <a:buSzPts val="700"/>
              <a:buChar char="–"/>
              <a:defRPr/>
            </a:lvl2pPr>
            <a:lvl3pPr indent="-273050" lvl="2" marL="1371600" rtl="0" algn="l">
              <a:spcBef>
                <a:spcPts val="100"/>
              </a:spcBef>
              <a:spcAft>
                <a:spcPts val="0"/>
              </a:spcAft>
              <a:buClr>
                <a:srgbClr val="7F7F7F"/>
              </a:buClr>
              <a:buSzPts val="700"/>
              <a:buChar char="•"/>
              <a:defRPr/>
            </a:lvl3pPr>
            <a:lvl4pPr indent="-273050" lvl="3" marL="1828800" rtl="0" algn="l">
              <a:spcBef>
                <a:spcPts val="100"/>
              </a:spcBef>
              <a:spcAft>
                <a:spcPts val="0"/>
              </a:spcAft>
              <a:buClr>
                <a:srgbClr val="7F7F7F"/>
              </a:buClr>
              <a:buSzPts val="700"/>
              <a:buChar char="–"/>
              <a:defRPr/>
            </a:lvl4pPr>
            <a:lvl5pPr indent="-273050" lvl="4" marL="2286000" rtl="0" algn="l">
              <a:spcBef>
                <a:spcPts val="100"/>
              </a:spcBef>
              <a:spcAft>
                <a:spcPts val="0"/>
              </a:spcAft>
              <a:buClr>
                <a:srgbClr val="7F7F7F"/>
              </a:buClr>
              <a:buSzPts val="700"/>
              <a:buChar char="»"/>
              <a:defRPr/>
            </a:lvl5pPr>
            <a:lvl6pPr indent="-273050" lvl="5" marL="2743200" rtl="0" algn="l">
              <a:spcBef>
                <a:spcPts val="100"/>
              </a:spcBef>
              <a:spcAft>
                <a:spcPts val="0"/>
              </a:spcAft>
              <a:buClr>
                <a:schemeClr val="dk1"/>
              </a:buClr>
              <a:buSzPts val="700"/>
              <a:buChar char="•"/>
              <a:defRPr/>
            </a:lvl6pPr>
            <a:lvl7pPr indent="-273050" lvl="6" marL="3200400" rtl="0" algn="l">
              <a:spcBef>
                <a:spcPts val="100"/>
              </a:spcBef>
              <a:spcAft>
                <a:spcPts val="0"/>
              </a:spcAft>
              <a:buClr>
                <a:schemeClr val="dk1"/>
              </a:buClr>
              <a:buSzPts val="700"/>
              <a:buChar char="•"/>
              <a:defRPr/>
            </a:lvl7pPr>
            <a:lvl8pPr indent="-273050" lvl="7" marL="3657600" rtl="0" algn="l">
              <a:spcBef>
                <a:spcPts val="100"/>
              </a:spcBef>
              <a:spcAft>
                <a:spcPts val="0"/>
              </a:spcAft>
              <a:buClr>
                <a:schemeClr val="dk1"/>
              </a:buClr>
              <a:buSzPts val="700"/>
              <a:buChar char="•"/>
              <a:defRPr/>
            </a:lvl8pPr>
            <a:lvl9pPr indent="-273050" lvl="8" marL="4114800" rtl="0" algn="l">
              <a:spcBef>
                <a:spcPts val="100"/>
              </a:spcBef>
              <a:spcAft>
                <a:spcPts val="0"/>
              </a:spcAft>
              <a:buClr>
                <a:schemeClr val="dk1"/>
              </a:buClr>
              <a:buSzPts val="7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ondary title">
  <p:cSld name="Secondary title">
    <p:bg>
      <p:bgPr>
        <a:solidFill>
          <a:schemeClr val="dk2"/>
        </a:solidFill>
      </p:bgPr>
    </p:bg>
    <p:spTree>
      <p:nvGrpSpPr>
        <p:cNvPr id="74" name="Shape 74"/>
        <p:cNvGrpSpPr/>
        <p:nvPr/>
      </p:nvGrpSpPr>
      <p:grpSpPr>
        <a:xfrm>
          <a:off x="0" y="0"/>
          <a:ext cx="0" cy="0"/>
          <a:chOff x="0" y="0"/>
          <a:chExt cx="0" cy="0"/>
        </a:xfrm>
      </p:grpSpPr>
      <p:sp>
        <p:nvSpPr>
          <p:cNvPr id="75" name="Google Shape;75;p19"/>
          <p:cNvSpPr txBox="1"/>
          <p:nvPr>
            <p:ph type="title"/>
          </p:nvPr>
        </p:nvSpPr>
        <p:spPr>
          <a:xfrm>
            <a:off x="274639" y="2240021"/>
            <a:ext cx="8594700" cy="666000"/>
          </a:xfrm>
          <a:prstGeom prst="rect">
            <a:avLst/>
          </a:prstGeom>
          <a:noFill/>
          <a:ln>
            <a:noFill/>
          </a:ln>
        </p:spPr>
        <p:txBody>
          <a:bodyPr anchorCtr="0" anchor="ctr" bIns="0" lIns="34275" spcFirstLastPara="1" rIns="87925" wrap="square" tIns="0">
            <a:noAutofit/>
          </a:bodyPr>
          <a:lstStyle>
            <a:lvl1pPr lvl="0" rtl="0" algn="ctr">
              <a:lnSpc>
                <a:spcPct val="90000"/>
              </a:lnSpc>
              <a:spcBef>
                <a:spcPts val="0"/>
              </a:spcBef>
              <a:spcAft>
                <a:spcPts val="0"/>
              </a:spcAft>
              <a:buClr>
                <a:schemeClr val="lt1"/>
              </a:buClr>
              <a:buSzPts val="6400"/>
              <a:buFont typeface="Arial"/>
              <a:buNone/>
              <a:defRPr b="0" sz="6400">
                <a:solidFill>
                  <a:schemeClr val="lt1"/>
                </a:solidFill>
                <a:latin typeface="Arial"/>
                <a:ea typeface="Arial"/>
                <a:cs typeface="Arial"/>
                <a:sym typeface="Arial"/>
              </a:defRPr>
            </a:lvl1pPr>
            <a:lvl2pPr lvl="1" rtl="0">
              <a:spcBef>
                <a:spcPts val="0"/>
              </a:spcBef>
              <a:spcAft>
                <a:spcPts val="0"/>
              </a:spcAft>
              <a:buSzPts val="500"/>
              <a:buNone/>
              <a:defRPr/>
            </a:lvl2pPr>
            <a:lvl3pPr lvl="2" rtl="0">
              <a:spcBef>
                <a:spcPts val="0"/>
              </a:spcBef>
              <a:spcAft>
                <a:spcPts val="0"/>
              </a:spcAft>
              <a:buSzPts val="500"/>
              <a:buNone/>
              <a:defRPr/>
            </a:lvl3pPr>
            <a:lvl4pPr lvl="3" rtl="0">
              <a:spcBef>
                <a:spcPts val="0"/>
              </a:spcBef>
              <a:spcAft>
                <a:spcPts val="0"/>
              </a:spcAft>
              <a:buSzPts val="500"/>
              <a:buNone/>
              <a:defRPr/>
            </a:lvl4pPr>
            <a:lvl5pPr lvl="4" rtl="0">
              <a:spcBef>
                <a:spcPts val="0"/>
              </a:spcBef>
              <a:spcAft>
                <a:spcPts val="0"/>
              </a:spcAft>
              <a:buSzPts val="500"/>
              <a:buNone/>
              <a:defRPr/>
            </a:lvl5pPr>
            <a:lvl6pPr lvl="5" rtl="0">
              <a:spcBef>
                <a:spcPts val="0"/>
              </a:spcBef>
              <a:spcAft>
                <a:spcPts val="0"/>
              </a:spcAft>
              <a:buSzPts val="500"/>
              <a:buNone/>
              <a:defRPr/>
            </a:lvl6pPr>
            <a:lvl7pPr lvl="6" rtl="0">
              <a:spcBef>
                <a:spcPts val="0"/>
              </a:spcBef>
              <a:spcAft>
                <a:spcPts val="0"/>
              </a:spcAft>
              <a:buSzPts val="500"/>
              <a:buNone/>
              <a:defRPr/>
            </a:lvl7pPr>
            <a:lvl8pPr lvl="7" rtl="0">
              <a:spcBef>
                <a:spcPts val="0"/>
              </a:spcBef>
              <a:spcAft>
                <a:spcPts val="0"/>
              </a:spcAft>
              <a:buSzPts val="500"/>
              <a:buNone/>
              <a:defRPr/>
            </a:lvl8pPr>
            <a:lvl9pPr lvl="8" rtl="0">
              <a:spcBef>
                <a:spcPts val="0"/>
              </a:spcBef>
              <a:spcAft>
                <a:spcPts val="0"/>
              </a:spcAft>
              <a:buSzPts val="500"/>
              <a:buNone/>
              <a:defRPr/>
            </a:lvl9pPr>
          </a:lstStyle>
          <a:p/>
        </p:txBody>
      </p:sp>
      <p:sp>
        <p:nvSpPr>
          <p:cNvPr id="76" name="Google Shape;76;p19"/>
          <p:cNvSpPr txBox="1"/>
          <p:nvPr>
            <p:ph idx="1" type="body"/>
          </p:nvPr>
        </p:nvSpPr>
        <p:spPr>
          <a:xfrm>
            <a:off x="650343" y="1812025"/>
            <a:ext cx="7843200" cy="477300"/>
          </a:xfrm>
          <a:prstGeom prst="rect">
            <a:avLst/>
          </a:prstGeom>
          <a:noFill/>
          <a:ln>
            <a:noFill/>
          </a:ln>
        </p:spPr>
        <p:txBody>
          <a:bodyPr anchorCtr="0" anchor="ctr" bIns="0" lIns="87925" spcFirstLastPara="1" rIns="87925" wrap="square" tIns="0">
            <a:noAutofit/>
          </a:bodyPr>
          <a:lstStyle>
            <a:lvl1pPr indent="-228600" lvl="0" marL="457200" rtl="0" algn="ctr">
              <a:lnSpc>
                <a:spcPct val="110000"/>
              </a:lnSpc>
              <a:spcBef>
                <a:spcPts val="0"/>
              </a:spcBef>
              <a:spcAft>
                <a:spcPts val="0"/>
              </a:spcAft>
              <a:buClr>
                <a:srgbClr val="E5E5E5"/>
              </a:buClr>
              <a:buSzPts val="1500"/>
              <a:buNone/>
              <a:defRPr b="0" i="0" sz="1500">
                <a:solidFill>
                  <a:srgbClr val="E5E5E5"/>
                </a:solidFill>
                <a:latin typeface="Arial"/>
                <a:ea typeface="Arial"/>
                <a:cs typeface="Arial"/>
                <a:sym typeface="Arial"/>
              </a:defRPr>
            </a:lvl1pPr>
            <a:lvl2pPr indent="-273050" lvl="1" marL="914400" rtl="0" algn="l">
              <a:spcBef>
                <a:spcPts val="800"/>
              </a:spcBef>
              <a:spcAft>
                <a:spcPts val="0"/>
              </a:spcAft>
              <a:buClr>
                <a:srgbClr val="7F7F7F"/>
              </a:buClr>
              <a:buSzPts val="700"/>
              <a:buChar char="–"/>
              <a:defRPr/>
            </a:lvl2pPr>
            <a:lvl3pPr indent="-273050" lvl="2" marL="1371600" rtl="0" algn="l">
              <a:spcBef>
                <a:spcPts val="100"/>
              </a:spcBef>
              <a:spcAft>
                <a:spcPts val="0"/>
              </a:spcAft>
              <a:buClr>
                <a:srgbClr val="7F7F7F"/>
              </a:buClr>
              <a:buSzPts val="700"/>
              <a:buChar char="•"/>
              <a:defRPr/>
            </a:lvl3pPr>
            <a:lvl4pPr indent="-273050" lvl="3" marL="1828800" rtl="0" algn="l">
              <a:spcBef>
                <a:spcPts val="100"/>
              </a:spcBef>
              <a:spcAft>
                <a:spcPts val="0"/>
              </a:spcAft>
              <a:buClr>
                <a:srgbClr val="7F7F7F"/>
              </a:buClr>
              <a:buSzPts val="700"/>
              <a:buChar char="–"/>
              <a:defRPr/>
            </a:lvl4pPr>
            <a:lvl5pPr indent="-273050" lvl="4" marL="2286000" rtl="0" algn="l">
              <a:spcBef>
                <a:spcPts val="100"/>
              </a:spcBef>
              <a:spcAft>
                <a:spcPts val="0"/>
              </a:spcAft>
              <a:buClr>
                <a:srgbClr val="7F7F7F"/>
              </a:buClr>
              <a:buSzPts val="700"/>
              <a:buChar char="»"/>
              <a:defRPr/>
            </a:lvl5pPr>
            <a:lvl6pPr indent="-273050" lvl="5" marL="2743200" rtl="0" algn="l">
              <a:spcBef>
                <a:spcPts val="100"/>
              </a:spcBef>
              <a:spcAft>
                <a:spcPts val="0"/>
              </a:spcAft>
              <a:buClr>
                <a:schemeClr val="dk1"/>
              </a:buClr>
              <a:buSzPts val="700"/>
              <a:buChar char="•"/>
              <a:defRPr/>
            </a:lvl6pPr>
            <a:lvl7pPr indent="-273050" lvl="6" marL="3200400" rtl="0" algn="l">
              <a:spcBef>
                <a:spcPts val="100"/>
              </a:spcBef>
              <a:spcAft>
                <a:spcPts val="0"/>
              </a:spcAft>
              <a:buClr>
                <a:schemeClr val="dk1"/>
              </a:buClr>
              <a:buSzPts val="700"/>
              <a:buChar char="•"/>
              <a:defRPr/>
            </a:lvl7pPr>
            <a:lvl8pPr indent="-273050" lvl="7" marL="3657600" rtl="0" algn="l">
              <a:spcBef>
                <a:spcPts val="100"/>
              </a:spcBef>
              <a:spcAft>
                <a:spcPts val="0"/>
              </a:spcAft>
              <a:buClr>
                <a:schemeClr val="dk1"/>
              </a:buClr>
              <a:buSzPts val="700"/>
              <a:buChar char="•"/>
              <a:defRPr/>
            </a:lvl8pPr>
            <a:lvl9pPr indent="-273050" lvl="8" marL="4114800" rtl="0" algn="l">
              <a:spcBef>
                <a:spcPts val="100"/>
              </a:spcBef>
              <a:spcAft>
                <a:spcPts val="0"/>
              </a:spcAft>
              <a:buClr>
                <a:schemeClr val="dk1"/>
              </a:buClr>
              <a:buSzPts val="7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rtiary title">
  <p:cSld name="Tertiary title">
    <p:bg>
      <p:bgPr>
        <a:solidFill>
          <a:srgbClr val="0D6881"/>
        </a:solidFill>
      </p:bgPr>
    </p:bg>
    <p:spTree>
      <p:nvGrpSpPr>
        <p:cNvPr id="77" name="Shape 77"/>
        <p:cNvGrpSpPr/>
        <p:nvPr/>
      </p:nvGrpSpPr>
      <p:grpSpPr>
        <a:xfrm>
          <a:off x="0" y="0"/>
          <a:ext cx="0" cy="0"/>
          <a:chOff x="0" y="0"/>
          <a:chExt cx="0" cy="0"/>
        </a:xfrm>
      </p:grpSpPr>
      <p:sp>
        <p:nvSpPr>
          <p:cNvPr id="78" name="Google Shape;78;p20"/>
          <p:cNvSpPr txBox="1"/>
          <p:nvPr>
            <p:ph type="title"/>
          </p:nvPr>
        </p:nvSpPr>
        <p:spPr>
          <a:xfrm>
            <a:off x="274638" y="2240021"/>
            <a:ext cx="8594700" cy="666000"/>
          </a:xfrm>
          <a:prstGeom prst="rect">
            <a:avLst/>
          </a:prstGeom>
          <a:noFill/>
          <a:ln>
            <a:noFill/>
          </a:ln>
        </p:spPr>
        <p:txBody>
          <a:bodyPr anchorCtr="0" anchor="ctr" bIns="0" lIns="34275" spcFirstLastPara="1" rIns="87925" wrap="square" tIns="0">
            <a:noAutofit/>
          </a:bodyPr>
          <a:lstStyle>
            <a:lvl1pPr lvl="0" rtl="0" algn="ctr">
              <a:lnSpc>
                <a:spcPct val="90000"/>
              </a:lnSpc>
              <a:spcBef>
                <a:spcPts val="0"/>
              </a:spcBef>
              <a:spcAft>
                <a:spcPts val="0"/>
              </a:spcAft>
              <a:buClr>
                <a:schemeClr val="lt1"/>
              </a:buClr>
              <a:buSzPts val="7700"/>
              <a:buFont typeface="Arial"/>
              <a:buNone/>
              <a:defRPr b="0" sz="7700">
                <a:solidFill>
                  <a:schemeClr val="lt1"/>
                </a:solidFill>
                <a:latin typeface="Arial"/>
                <a:ea typeface="Arial"/>
                <a:cs typeface="Arial"/>
                <a:sym typeface="Arial"/>
              </a:defRPr>
            </a:lvl1pPr>
            <a:lvl2pPr lvl="1" rtl="0">
              <a:spcBef>
                <a:spcPts val="0"/>
              </a:spcBef>
              <a:spcAft>
                <a:spcPts val="0"/>
              </a:spcAft>
              <a:buSzPts val="500"/>
              <a:buNone/>
              <a:defRPr/>
            </a:lvl2pPr>
            <a:lvl3pPr lvl="2" rtl="0">
              <a:spcBef>
                <a:spcPts val="0"/>
              </a:spcBef>
              <a:spcAft>
                <a:spcPts val="0"/>
              </a:spcAft>
              <a:buSzPts val="500"/>
              <a:buNone/>
              <a:defRPr/>
            </a:lvl3pPr>
            <a:lvl4pPr lvl="3" rtl="0">
              <a:spcBef>
                <a:spcPts val="0"/>
              </a:spcBef>
              <a:spcAft>
                <a:spcPts val="0"/>
              </a:spcAft>
              <a:buSzPts val="500"/>
              <a:buNone/>
              <a:defRPr/>
            </a:lvl4pPr>
            <a:lvl5pPr lvl="4" rtl="0">
              <a:spcBef>
                <a:spcPts val="0"/>
              </a:spcBef>
              <a:spcAft>
                <a:spcPts val="0"/>
              </a:spcAft>
              <a:buSzPts val="500"/>
              <a:buNone/>
              <a:defRPr/>
            </a:lvl5pPr>
            <a:lvl6pPr lvl="5" rtl="0">
              <a:spcBef>
                <a:spcPts val="0"/>
              </a:spcBef>
              <a:spcAft>
                <a:spcPts val="0"/>
              </a:spcAft>
              <a:buSzPts val="500"/>
              <a:buNone/>
              <a:defRPr/>
            </a:lvl6pPr>
            <a:lvl7pPr lvl="6" rtl="0">
              <a:spcBef>
                <a:spcPts val="0"/>
              </a:spcBef>
              <a:spcAft>
                <a:spcPts val="0"/>
              </a:spcAft>
              <a:buSzPts val="500"/>
              <a:buNone/>
              <a:defRPr/>
            </a:lvl7pPr>
            <a:lvl8pPr lvl="7" rtl="0">
              <a:spcBef>
                <a:spcPts val="0"/>
              </a:spcBef>
              <a:spcAft>
                <a:spcPts val="0"/>
              </a:spcAft>
              <a:buSzPts val="500"/>
              <a:buNone/>
              <a:defRPr/>
            </a:lvl8pPr>
            <a:lvl9pPr lvl="8" rtl="0">
              <a:spcBef>
                <a:spcPts val="0"/>
              </a:spcBef>
              <a:spcAft>
                <a:spcPts val="0"/>
              </a:spcAft>
              <a:buSzPts val="500"/>
              <a:buNone/>
              <a:defRPr/>
            </a:lvl9pPr>
          </a:lstStyle>
          <a:p/>
        </p:txBody>
      </p:sp>
      <p:sp>
        <p:nvSpPr>
          <p:cNvPr id="79" name="Google Shape;79;p20"/>
          <p:cNvSpPr txBox="1"/>
          <p:nvPr>
            <p:ph idx="1" type="body"/>
          </p:nvPr>
        </p:nvSpPr>
        <p:spPr>
          <a:xfrm>
            <a:off x="650343" y="1812025"/>
            <a:ext cx="7843200" cy="477300"/>
          </a:xfrm>
          <a:prstGeom prst="rect">
            <a:avLst/>
          </a:prstGeom>
          <a:noFill/>
          <a:ln>
            <a:noFill/>
          </a:ln>
        </p:spPr>
        <p:txBody>
          <a:bodyPr anchorCtr="0" anchor="ctr" bIns="0" lIns="87925" spcFirstLastPara="1" rIns="87925" wrap="square" tIns="0">
            <a:noAutofit/>
          </a:bodyPr>
          <a:lstStyle>
            <a:lvl1pPr indent="-228600" lvl="0" marL="457200" rtl="0" algn="ctr">
              <a:lnSpc>
                <a:spcPct val="110000"/>
              </a:lnSpc>
              <a:spcBef>
                <a:spcPts val="0"/>
              </a:spcBef>
              <a:spcAft>
                <a:spcPts val="0"/>
              </a:spcAft>
              <a:buClr>
                <a:schemeClr val="accent2"/>
              </a:buClr>
              <a:buSzPts val="2100"/>
              <a:buNone/>
              <a:defRPr b="0" i="0" sz="2100">
                <a:solidFill>
                  <a:schemeClr val="accent2"/>
                </a:solidFill>
                <a:latin typeface="Arial"/>
                <a:ea typeface="Arial"/>
                <a:cs typeface="Arial"/>
                <a:sym typeface="Arial"/>
              </a:defRPr>
            </a:lvl1pPr>
            <a:lvl2pPr indent="-273050" lvl="1" marL="914400" rtl="0" algn="l">
              <a:spcBef>
                <a:spcPts val="800"/>
              </a:spcBef>
              <a:spcAft>
                <a:spcPts val="0"/>
              </a:spcAft>
              <a:buClr>
                <a:srgbClr val="7F7F7F"/>
              </a:buClr>
              <a:buSzPts val="700"/>
              <a:buChar char="–"/>
              <a:defRPr/>
            </a:lvl2pPr>
            <a:lvl3pPr indent="-273050" lvl="2" marL="1371600" rtl="0" algn="l">
              <a:spcBef>
                <a:spcPts val="100"/>
              </a:spcBef>
              <a:spcAft>
                <a:spcPts val="0"/>
              </a:spcAft>
              <a:buClr>
                <a:srgbClr val="7F7F7F"/>
              </a:buClr>
              <a:buSzPts val="700"/>
              <a:buChar char="•"/>
              <a:defRPr/>
            </a:lvl3pPr>
            <a:lvl4pPr indent="-273050" lvl="3" marL="1828800" rtl="0" algn="l">
              <a:spcBef>
                <a:spcPts val="100"/>
              </a:spcBef>
              <a:spcAft>
                <a:spcPts val="0"/>
              </a:spcAft>
              <a:buClr>
                <a:srgbClr val="7F7F7F"/>
              </a:buClr>
              <a:buSzPts val="700"/>
              <a:buChar char="–"/>
              <a:defRPr/>
            </a:lvl4pPr>
            <a:lvl5pPr indent="-273050" lvl="4" marL="2286000" rtl="0" algn="l">
              <a:spcBef>
                <a:spcPts val="100"/>
              </a:spcBef>
              <a:spcAft>
                <a:spcPts val="0"/>
              </a:spcAft>
              <a:buClr>
                <a:srgbClr val="7F7F7F"/>
              </a:buClr>
              <a:buSzPts val="700"/>
              <a:buChar char="»"/>
              <a:defRPr/>
            </a:lvl5pPr>
            <a:lvl6pPr indent="-273050" lvl="5" marL="2743200" rtl="0" algn="l">
              <a:spcBef>
                <a:spcPts val="100"/>
              </a:spcBef>
              <a:spcAft>
                <a:spcPts val="0"/>
              </a:spcAft>
              <a:buClr>
                <a:schemeClr val="dk1"/>
              </a:buClr>
              <a:buSzPts val="700"/>
              <a:buChar char="•"/>
              <a:defRPr/>
            </a:lvl6pPr>
            <a:lvl7pPr indent="-273050" lvl="6" marL="3200400" rtl="0" algn="l">
              <a:spcBef>
                <a:spcPts val="100"/>
              </a:spcBef>
              <a:spcAft>
                <a:spcPts val="0"/>
              </a:spcAft>
              <a:buClr>
                <a:schemeClr val="dk1"/>
              </a:buClr>
              <a:buSzPts val="700"/>
              <a:buChar char="•"/>
              <a:defRPr/>
            </a:lvl7pPr>
            <a:lvl8pPr indent="-273050" lvl="7" marL="3657600" rtl="0" algn="l">
              <a:spcBef>
                <a:spcPts val="100"/>
              </a:spcBef>
              <a:spcAft>
                <a:spcPts val="0"/>
              </a:spcAft>
              <a:buClr>
                <a:schemeClr val="dk1"/>
              </a:buClr>
              <a:buSzPts val="700"/>
              <a:buChar char="•"/>
              <a:defRPr/>
            </a:lvl8pPr>
            <a:lvl9pPr indent="-273050" lvl="8" marL="4114800" rtl="0" algn="l">
              <a:spcBef>
                <a:spcPts val="100"/>
              </a:spcBef>
              <a:spcAft>
                <a:spcPts val="0"/>
              </a:spcAft>
              <a:buClr>
                <a:schemeClr val="dk1"/>
              </a:buClr>
              <a:buSzPts val="7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ngle">
  <p:cSld name="Single">
    <p:bg>
      <p:bgPr>
        <a:solidFill>
          <a:schemeClr val="lt1"/>
        </a:solidFill>
      </p:bgPr>
    </p:bg>
    <p:spTree>
      <p:nvGrpSpPr>
        <p:cNvPr id="80" name="Shape 80"/>
        <p:cNvGrpSpPr/>
        <p:nvPr/>
      </p:nvGrpSpPr>
      <p:grpSpPr>
        <a:xfrm>
          <a:off x="0" y="0"/>
          <a:ext cx="0" cy="0"/>
          <a:chOff x="0" y="0"/>
          <a:chExt cx="0" cy="0"/>
        </a:xfrm>
      </p:grpSpPr>
      <p:sp>
        <p:nvSpPr>
          <p:cNvPr id="81" name="Google Shape;81;p21"/>
          <p:cNvSpPr txBox="1"/>
          <p:nvPr>
            <p:ph type="title"/>
          </p:nvPr>
        </p:nvSpPr>
        <p:spPr>
          <a:xfrm>
            <a:off x="506520" y="0"/>
            <a:ext cx="8130900" cy="5143500"/>
          </a:xfrm>
          <a:prstGeom prst="rect">
            <a:avLst/>
          </a:prstGeom>
          <a:noFill/>
          <a:ln>
            <a:noFill/>
          </a:ln>
        </p:spPr>
        <p:txBody>
          <a:bodyPr anchorCtr="0" anchor="ctr" bIns="0" lIns="34275" spcFirstLastPara="1" rIns="87925" wrap="square" tIns="0">
            <a:noAutofit/>
          </a:bodyPr>
          <a:lstStyle>
            <a:lvl1pPr lvl="0" rtl="0" algn="ctr">
              <a:lnSpc>
                <a:spcPct val="90000"/>
              </a:lnSpc>
              <a:spcBef>
                <a:spcPts val="0"/>
              </a:spcBef>
              <a:spcAft>
                <a:spcPts val="0"/>
              </a:spcAft>
              <a:buClr>
                <a:srgbClr val="232325"/>
              </a:buClr>
              <a:buSzPts val="3400"/>
              <a:buFont typeface="Arial"/>
              <a:buNone/>
              <a:defRPr b="0" sz="3400">
                <a:solidFill>
                  <a:srgbClr val="232325"/>
                </a:solidFill>
              </a:defRPr>
            </a:lvl1pPr>
            <a:lvl2pPr lvl="1" rtl="0">
              <a:spcBef>
                <a:spcPts val="0"/>
              </a:spcBef>
              <a:spcAft>
                <a:spcPts val="0"/>
              </a:spcAft>
              <a:buSzPts val="500"/>
              <a:buNone/>
              <a:defRPr/>
            </a:lvl2pPr>
            <a:lvl3pPr lvl="2" rtl="0">
              <a:spcBef>
                <a:spcPts val="0"/>
              </a:spcBef>
              <a:spcAft>
                <a:spcPts val="0"/>
              </a:spcAft>
              <a:buSzPts val="500"/>
              <a:buNone/>
              <a:defRPr/>
            </a:lvl3pPr>
            <a:lvl4pPr lvl="3" rtl="0">
              <a:spcBef>
                <a:spcPts val="0"/>
              </a:spcBef>
              <a:spcAft>
                <a:spcPts val="0"/>
              </a:spcAft>
              <a:buSzPts val="500"/>
              <a:buNone/>
              <a:defRPr/>
            </a:lvl4pPr>
            <a:lvl5pPr lvl="4" rtl="0">
              <a:spcBef>
                <a:spcPts val="0"/>
              </a:spcBef>
              <a:spcAft>
                <a:spcPts val="0"/>
              </a:spcAft>
              <a:buSzPts val="500"/>
              <a:buNone/>
              <a:defRPr/>
            </a:lvl5pPr>
            <a:lvl6pPr lvl="5" rtl="0">
              <a:spcBef>
                <a:spcPts val="0"/>
              </a:spcBef>
              <a:spcAft>
                <a:spcPts val="0"/>
              </a:spcAft>
              <a:buSzPts val="500"/>
              <a:buNone/>
              <a:defRPr/>
            </a:lvl6pPr>
            <a:lvl7pPr lvl="6" rtl="0">
              <a:spcBef>
                <a:spcPts val="0"/>
              </a:spcBef>
              <a:spcAft>
                <a:spcPts val="0"/>
              </a:spcAft>
              <a:buSzPts val="500"/>
              <a:buNone/>
              <a:defRPr/>
            </a:lvl7pPr>
            <a:lvl8pPr lvl="7" rtl="0">
              <a:spcBef>
                <a:spcPts val="0"/>
              </a:spcBef>
              <a:spcAft>
                <a:spcPts val="0"/>
              </a:spcAft>
              <a:buSzPts val="500"/>
              <a:buNone/>
              <a:defRPr/>
            </a:lvl8pPr>
            <a:lvl9pPr lvl="8" rtl="0">
              <a:spcBef>
                <a:spcPts val="0"/>
              </a:spcBef>
              <a:spcAft>
                <a:spcPts val="0"/>
              </a:spcAft>
              <a:buSzPts val="5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ngle w/ header">
  <p:cSld name="Single w/ header">
    <p:bg>
      <p:bgPr>
        <a:solidFill>
          <a:schemeClr val="lt1"/>
        </a:solidFill>
      </p:bgPr>
    </p:bg>
    <p:spTree>
      <p:nvGrpSpPr>
        <p:cNvPr id="82" name="Shape 82"/>
        <p:cNvGrpSpPr/>
        <p:nvPr/>
      </p:nvGrpSpPr>
      <p:grpSpPr>
        <a:xfrm>
          <a:off x="0" y="0"/>
          <a:ext cx="0" cy="0"/>
          <a:chOff x="0" y="0"/>
          <a:chExt cx="0" cy="0"/>
        </a:xfrm>
      </p:grpSpPr>
      <p:sp>
        <p:nvSpPr>
          <p:cNvPr id="83" name="Google Shape;83;p22"/>
          <p:cNvSpPr txBox="1"/>
          <p:nvPr>
            <p:ph idx="1" type="body"/>
          </p:nvPr>
        </p:nvSpPr>
        <p:spPr>
          <a:xfrm>
            <a:off x="506414" y="2369919"/>
            <a:ext cx="8131200" cy="2773500"/>
          </a:xfrm>
          <a:prstGeom prst="rect">
            <a:avLst/>
          </a:prstGeom>
          <a:noFill/>
          <a:ln>
            <a:noFill/>
          </a:ln>
        </p:spPr>
        <p:txBody>
          <a:bodyPr anchorCtr="0" anchor="t" bIns="0" lIns="87925" spcFirstLastPara="1" rIns="87925" wrap="square" tIns="0">
            <a:noAutofit/>
          </a:bodyPr>
          <a:lstStyle>
            <a:lvl1pPr indent="-228600" lvl="0" marL="457200" rtl="0" algn="ctr">
              <a:lnSpc>
                <a:spcPct val="90000"/>
              </a:lnSpc>
              <a:spcBef>
                <a:spcPts val="0"/>
              </a:spcBef>
              <a:spcAft>
                <a:spcPts val="0"/>
              </a:spcAft>
              <a:buClr>
                <a:srgbClr val="232325"/>
              </a:buClr>
              <a:buSzPts val="3400"/>
              <a:buNone/>
              <a:defRPr sz="3400">
                <a:latin typeface="Arial"/>
                <a:ea typeface="Arial"/>
                <a:cs typeface="Arial"/>
                <a:sym typeface="Arial"/>
              </a:defRPr>
            </a:lvl1pPr>
            <a:lvl2pPr indent="-273050" lvl="1" marL="914400" rtl="0" algn="l">
              <a:spcBef>
                <a:spcPts val="800"/>
              </a:spcBef>
              <a:spcAft>
                <a:spcPts val="0"/>
              </a:spcAft>
              <a:buClr>
                <a:srgbClr val="7F7F7F"/>
              </a:buClr>
              <a:buSzPts val="700"/>
              <a:buChar char="–"/>
              <a:defRPr/>
            </a:lvl2pPr>
            <a:lvl3pPr indent="-273050" lvl="2" marL="1371600" rtl="0" algn="l">
              <a:spcBef>
                <a:spcPts val="100"/>
              </a:spcBef>
              <a:spcAft>
                <a:spcPts val="0"/>
              </a:spcAft>
              <a:buClr>
                <a:srgbClr val="7F7F7F"/>
              </a:buClr>
              <a:buSzPts val="700"/>
              <a:buChar char="•"/>
              <a:defRPr/>
            </a:lvl3pPr>
            <a:lvl4pPr indent="-273050" lvl="3" marL="1828800" rtl="0" algn="l">
              <a:spcBef>
                <a:spcPts val="100"/>
              </a:spcBef>
              <a:spcAft>
                <a:spcPts val="0"/>
              </a:spcAft>
              <a:buClr>
                <a:srgbClr val="7F7F7F"/>
              </a:buClr>
              <a:buSzPts val="700"/>
              <a:buChar char="–"/>
              <a:defRPr/>
            </a:lvl4pPr>
            <a:lvl5pPr indent="-273050" lvl="4" marL="2286000" rtl="0" algn="l">
              <a:spcBef>
                <a:spcPts val="100"/>
              </a:spcBef>
              <a:spcAft>
                <a:spcPts val="0"/>
              </a:spcAft>
              <a:buClr>
                <a:srgbClr val="7F7F7F"/>
              </a:buClr>
              <a:buSzPts val="700"/>
              <a:buChar char="»"/>
              <a:defRPr/>
            </a:lvl5pPr>
            <a:lvl6pPr indent="-273050" lvl="5" marL="2743200" rtl="0" algn="l">
              <a:spcBef>
                <a:spcPts val="100"/>
              </a:spcBef>
              <a:spcAft>
                <a:spcPts val="0"/>
              </a:spcAft>
              <a:buClr>
                <a:schemeClr val="dk1"/>
              </a:buClr>
              <a:buSzPts val="700"/>
              <a:buChar char="•"/>
              <a:defRPr/>
            </a:lvl6pPr>
            <a:lvl7pPr indent="-273050" lvl="6" marL="3200400" rtl="0" algn="l">
              <a:spcBef>
                <a:spcPts val="100"/>
              </a:spcBef>
              <a:spcAft>
                <a:spcPts val="0"/>
              </a:spcAft>
              <a:buClr>
                <a:schemeClr val="dk1"/>
              </a:buClr>
              <a:buSzPts val="700"/>
              <a:buChar char="•"/>
              <a:defRPr/>
            </a:lvl7pPr>
            <a:lvl8pPr indent="-273050" lvl="7" marL="3657600" rtl="0" algn="l">
              <a:spcBef>
                <a:spcPts val="100"/>
              </a:spcBef>
              <a:spcAft>
                <a:spcPts val="0"/>
              </a:spcAft>
              <a:buClr>
                <a:schemeClr val="dk1"/>
              </a:buClr>
              <a:buSzPts val="700"/>
              <a:buChar char="•"/>
              <a:defRPr/>
            </a:lvl8pPr>
            <a:lvl9pPr indent="-273050" lvl="8" marL="4114800" rtl="0" algn="l">
              <a:spcBef>
                <a:spcPts val="100"/>
              </a:spcBef>
              <a:spcAft>
                <a:spcPts val="0"/>
              </a:spcAft>
              <a:buClr>
                <a:schemeClr val="dk1"/>
              </a:buClr>
              <a:buSzPts val="700"/>
              <a:buChar char="•"/>
              <a:defRPr/>
            </a:lvl9pPr>
          </a:lstStyle>
          <a:p/>
        </p:txBody>
      </p:sp>
      <p:sp>
        <p:nvSpPr>
          <p:cNvPr id="84" name="Google Shape;84;p22"/>
          <p:cNvSpPr txBox="1"/>
          <p:nvPr>
            <p:ph idx="2" type="body"/>
          </p:nvPr>
        </p:nvSpPr>
        <p:spPr>
          <a:xfrm>
            <a:off x="506414" y="1726835"/>
            <a:ext cx="8131200" cy="558900"/>
          </a:xfrm>
          <a:prstGeom prst="rect">
            <a:avLst/>
          </a:prstGeom>
          <a:noFill/>
          <a:ln>
            <a:noFill/>
          </a:ln>
        </p:spPr>
        <p:txBody>
          <a:bodyPr anchorCtr="0" anchor="b" bIns="0" lIns="87925" spcFirstLastPara="1" rIns="87925" wrap="square" tIns="0">
            <a:noAutofit/>
          </a:bodyPr>
          <a:lstStyle>
            <a:lvl1pPr indent="-228600" lvl="0" marL="457200" rtl="0" algn="ctr">
              <a:lnSpc>
                <a:spcPct val="110000"/>
              </a:lnSpc>
              <a:spcBef>
                <a:spcPts val="0"/>
              </a:spcBef>
              <a:spcAft>
                <a:spcPts val="0"/>
              </a:spcAft>
              <a:buClr>
                <a:schemeClr val="accent2"/>
              </a:buClr>
              <a:buSzPts val="2100"/>
              <a:buNone/>
              <a:defRPr b="0" i="0" sz="2100">
                <a:solidFill>
                  <a:schemeClr val="accent2"/>
                </a:solidFill>
                <a:latin typeface="Arial"/>
                <a:ea typeface="Arial"/>
                <a:cs typeface="Arial"/>
                <a:sym typeface="Arial"/>
              </a:defRPr>
            </a:lvl1pPr>
            <a:lvl2pPr indent="-273050" lvl="1" marL="914400" rtl="0" algn="l">
              <a:spcBef>
                <a:spcPts val="800"/>
              </a:spcBef>
              <a:spcAft>
                <a:spcPts val="0"/>
              </a:spcAft>
              <a:buClr>
                <a:srgbClr val="7F7F7F"/>
              </a:buClr>
              <a:buSzPts val="700"/>
              <a:buChar char="–"/>
              <a:defRPr/>
            </a:lvl2pPr>
            <a:lvl3pPr indent="-273050" lvl="2" marL="1371600" rtl="0" algn="l">
              <a:spcBef>
                <a:spcPts val="100"/>
              </a:spcBef>
              <a:spcAft>
                <a:spcPts val="0"/>
              </a:spcAft>
              <a:buClr>
                <a:srgbClr val="7F7F7F"/>
              </a:buClr>
              <a:buSzPts val="700"/>
              <a:buChar char="•"/>
              <a:defRPr/>
            </a:lvl3pPr>
            <a:lvl4pPr indent="-273050" lvl="3" marL="1828800" rtl="0" algn="l">
              <a:spcBef>
                <a:spcPts val="100"/>
              </a:spcBef>
              <a:spcAft>
                <a:spcPts val="0"/>
              </a:spcAft>
              <a:buClr>
                <a:srgbClr val="7F7F7F"/>
              </a:buClr>
              <a:buSzPts val="700"/>
              <a:buChar char="–"/>
              <a:defRPr/>
            </a:lvl4pPr>
            <a:lvl5pPr indent="-273050" lvl="4" marL="2286000" rtl="0" algn="l">
              <a:spcBef>
                <a:spcPts val="100"/>
              </a:spcBef>
              <a:spcAft>
                <a:spcPts val="0"/>
              </a:spcAft>
              <a:buClr>
                <a:srgbClr val="7F7F7F"/>
              </a:buClr>
              <a:buSzPts val="700"/>
              <a:buChar char="»"/>
              <a:defRPr/>
            </a:lvl5pPr>
            <a:lvl6pPr indent="-273050" lvl="5" marL="2743200" rtl="0" algn="l">
              <a:spcBef>
                <a:spcPts val="100"/>
              </a:spcBef>
              <a:spcAft>
                <a:spcPts val="0"/>
              </a:spcAft>
              <a:buClr>
                <a:schemeClr val="dk1"/>
              </a:buClr>
              <a:buSzPts val="700"/>
              <a:buChar char="•"/>
              <a:defRPr/>
            </a:lvl6pPr>
            <a:lvl7pPr indent="-273050" lvl="6" marL="3200400" rtl="0" algn="l">
              <a:spcBef>
                <a:spcPts val="100"/>
              </a:spcBef>
              <a:spcAft>
                <a:spcPts val="0"/>
              </a:spcAft>
              <a:buClr>
                <a:schemeClr val="dk1"/>
              </a:buClr>
              <a:buSzPts val="700"/>
              <a:buChar char="•"/>
              <a:defRPr/>
            </a:lvl7pPr>
            <a:lvl8pPr indent="-273050" lvl="7" marL="3657600" rtl="0" algn="l">
              <a:spcBef>
                <a:spcPts val="100"/>
              </a:spcBef>
              <a:spcAft>
                <a:spcPts val="0"/>
              </a:spcAft>
              <a:buClr>
                <a:schemeClr val="dk1"/>
              </a:buClr>
              <a:buSzPts val="700"/>
              <a:buChar char="•"/>
              <a:defRPr/>
            </a:lvl8pPr>
            <a:lvl9pPr indent="-273050" lvl="8" marL="4114800" rtl="0" algn="l">
              <a:spcBef>
                <a:spcPts val="100"/>
              </a:spcBef>
              <a:spcAft>
                <a:spcPts val="0"/>
              </a:spcAft>
              <a:buClr>
                <a:schemeClr val="dk1"/>
              </a:buClr>
              <a:buSzPts val="7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ngle w/ sub-copy">
  <p:cSld name="Single w/ sub-copy">
    <p:bg>
      <p:bgPr>
        <a:solidFill>
          <a:schemeClr val="lt1"/>
        </a:solidFill>
      </p:bgPr>
    </p:bg>
    <p:spTree>
      <p:nvGrpSpPr>
        <p:cNvPr id="85" name="Shape 85"/>
        <p:cNvGrpSpPr/>
        <p:nvPr/>
      </p:nvGrpSpPr>
      <p:grpSpPr>
        <a:xfrm>
          <a:off x="0" y="0"/>
          <a:ext cx="0" cy="0"/>
          <a:chOff x="0" y="0"/>
          <a:chExt cx="0" cy="0"/>
        </a:xfrm>
      </p:grpSpPr>
      <p:sp>
        <p:nvSpPr>
          <p:cNvPr id="86" name="Google Shape;86;p23"/>
          <p:cNvSpPr txBox="1"/>
          <p:nvPr>
            <p:ph type="title"/>
          </p:nvPr>
        </p:nvSpPr>
        <p:spPr>
          <a:xfrm>
            <a:off x="506520" y="1209582"/>
            <a:ext cx="8597100" cy="1642500"/>
          </a:xfrm>
          <a:prstGeom prst="rect">
            <a:avLst/>
          </a:prstGeom>
          <a:noFill/>
          <a:ln>
            <a:noFill/>
          </a:ln>
        </p:spPr>
        <p:txBody>
          <a:bodyPr anchorCtr="0" anchor="b" bIns="0" lIns="34275" spcFirstLastPara="1" rIns="87925" wrap="square" tIns="0">
            <a:noAutofit/>
          </a:bodyPr>
          <a:lstStyle>
            <a:lvl1pPr lvl="0" rtl="0" algn="l">
              <a:lnSpc>
                <a:spcPct val="90000"/>
              </a:lnSpc>
              <a:spcBef>
                <a:spcPts val="0"/>
              </a:spcBef>
              <a:spcAft>
                <a:spcPts val="0"/>
              </a:spcAft>
              <a:buClr>
                <a:srgbClr val="232325"/>
              </a:buClr>
              <a:buSzPts val="3400"/>
              <a:buFont typeface="Arial"/>
              <a:buNone/>
              <a:defRPr b="0" sz="3400">
                <a:solidFill>
                  <a:srgbClr val="232325"/>
                </a:solidFill>
              </a:defRPr>
            </a:lvl1pPr>
            <a:lvl2pPr lvl="1" rtl="0">
              <a:spcBef>
                <a:spcPts val="0"/>
              </a:spcBef>
              <a:spcAft>
                <a:spcPts val="0"/>
              </a:spcAft>
              <a:buSzPts val="500"/>
              <a:buNone/>
              <a:defRPr/>
            </a:lvl2pPr>
            <a:lvl3pPr lvl="2" rtl="0">
              <a:spcBef>
                <a:spcPts val="0"/>
              </a:spcBef>
              <a:spcAft>
                <a:spcPts val="0"/>
              </a:spcAft>
              <a:buSzPts val="500"/>
              <a:buNone/>
              <a:defRPr/>
            </a:lvl3pPr>
            <a:lvl4pPr lvl="3" rtl="0">
              <a:spcBef>
                <a:spcPts val="0"/>
              </a:spcBef>
              <a:spcAft>
                <a:spcPts val="0"/>
              </a:spcAft>
              <a:buSzPts val="500"/>
              <a:buNone/>
              <a:defRPr/>
            </a:lvl4pPr>
            <a:lvl5pPr lvl="4" rtl="0">
              <a:spcBef>
                <a:spcPts val="0"/>
              </a:spcBef>
              <a:spcAft>
                <a:spcPts val="0"/>
              </a:spcAft>
              <a:buSzPts val="500"/>
              <a:buNone/>
              <a:defRPr/>
            </a:lvl5pPr>
            <a:lvl6pPr lvl="5" rtl="0">
              <a:spcBef>
                <a:spcPts val="0"/>
              </a:spcBef>
              <a:spcAft>
                <a:spcPts val="0"/>
              </a:spcAft>
              <a:buSzPts val="500"/>
              <a:buNone/>
              <a:defRPr/>
            </a:lvl6pPr>
            <a:lvl7pPr lvl="6" rtl="0">
              <a:spcBef>
                <a:spcPts val="0"/>
              </a:spcBef>
              <a:spcAft>
                <a:spcPts val="0"/>
              </a:spcAft>
              <a:buSzPts val="500"/>
              <a:buNone/>
              <a:defRPr/>
            </a:lvl7pPr>
            <a:lvl8pPr lvl="7" rtl="0">
              <a:spcBef>
                <a:spcPts val="0"/>
              </a:spcBef>
              <a:spcAft>
                <a:spcPts val="0"/>
              </a:spcAft>
              <a:buSzPts val="500"/>
              <a:buNone/>
              <a:defRPr/>
            </a:lvl8pPr>
            <a:lvl9pPr lvl="8" rtl="0">
              <a:spcBef>
                <a:spcPts val="0"/>
              </a:spcBef>
              <a:spcAft>
                <a:spcPts val="0"/>
              </a:spcAft>
              <a:buSzPts val="500"/>
              <a:buNone/>
              <a:defRPr/>
            </a:lvl9pPr>
          </a:lstStyle>
          <a:p/>
        </p:txBody>
      </p:sp>
      <p:sp>
        <p:nvSpPr>
          <p:cNvPr id="87" name="Google Shape;87;p23"/>
          <p:cNvSpPr txBox="1"/>
          <p:nvPr>
            <p:ph idx="12" type="sldNum"/>
          </p:nvPr>
        </p:nvSpPr>
        <p:spPr>
          <a:xfrm>
            <a:off x="506520" y="4678963"/>
            <a:ext cx="2133600" cy="273000"/>
          </a:xfrm>
          <a:prstGeom prst="rect">
            <a:avLst/>
          </a:prstGeom>
          <a:noFill/>
          <a:ln>
            <a:noFill/>
          </a:ln>
        </p:spPr>
        <p:txBody>
          <a:bodyPr anchorCtr="0" anchor="ctr" bIns="43950" lIns="87925" spcFirstLastPara="1" rIns="87925" wrap="square" tIns="43950">
            <a:noAutofit/>
          </a:bodyPr>
          <a:lstStyle>
            <a:lvl1pPr indent="0" lvl="0" marL="0" rtl="0" algn="l">
              <a:spcBef>
                <a:spcPts val="0"/>
              </a:spcBef>
              <a:buNone/>
              <a:defRPr sz="900">
                <a:solidFill>
                  <a:srgbClr val="232325"/>
                </a:solidFill>
                <a:latin typeface="Arial"/>
                <a:ea typeface="Arial"/>
                <a:cs typeface="Arial"/>
                <a:sym typeface="Arial"/>
              </a:defRPr>
            </a:lvl1pPr>
            <a:lvl2pPr indent="0" lvl="1" marL="0" rtl="0" algn="l">
              <a:spcBef>
                <a:spcPts val="0"/>
              </a:spcBef>
              <a:buNone/>
              <a:defRPr sz="900">
                <a:solidFill>
                  <a:srgbClr val="232325"/>
                </a:solidFill>
                <a:latin typeface="Arial"/>
                <a:ea typeface="Arial"/>
                <a:cs typeface="Arial"/>
                <a:sym typeface="Arial"/>
              </a:defRPr>
            </a:lvl2pPr>
            <a:lvl3pPr indent="0" lvl="2" marL="0" rtl="0" algn="l">
              <a:spcBef>
                <a:spcPts val="0"/>
              </a:spcBef>
              <a:buNone/>
              <a:defRPr sz="900">
                <a:solidFill>
                  <a:srgbClr val="232325"/>
                </a:solidFill>
                <a:latin typeface="Arial"/>
                <a:ea typeface="Arial"/>
                <a:cs typeface="Arial"/>
                <a:sym typeface="Arial"/>
              </a:defRPr>
            </a:lvl3pPr>
            <a:lvl4pPr indent="0" lvl="3" marL="0" rtl="0" algn="l">
              <a:spcBef>
                <a:spcPts val="0"/>
              </a:spcBef>
              <a:buNone/>
              <a:defRPr sz="900">
                <a:solidFill>
                  <a:srgbClr val="232325"/>
                </a:solidFill>
                <a:latin typeface="Arial"/>
                <a:ea typeface="Arial"/>
                <a:cs typeface="Arial"/>
                <a:sym typeface="Arial"/>
              </a:defRPr>
            </a:lvl4pPr>
            <a:lvl5pPr indent="0" lvl="4" marL="0" rtl="0" algn="l">
              <a:spcBef>
                <a:spcPts val="0"/>
              </a:spcBef>
              <a:buNone/>
              <a:defRPr sz="900">
                <a:solidFill>
                  <a:srgbClr val="232325"/>
                </a:solidFill>
                <a:latin typeface="Arial"/>
                <a:ea typeface="Arial"/>
                <a:cs typeface="Arial"/>
                <a:sym typeface="Arial"/>
              </a:defRPr>
            </a:lvl5pPr>
            <a:lvl6pPr indent="0" lvl="5" marL="0" rtl="0" algn="l">
              <a:spcBef>
                <a:spcPts val="0"/>
              </a:spcBef>
              <a:buNone/>
              <a:defRPr sz="900">
                <a:solidFill>
                  <a:srgbClr val="232325"/>
                </a:solidFill>
                <a:latin typeface="Arial"/>
                <a:ea typeface="Arial"/>
                <a:cs typeface="Arial"/>
                <a:sym typeface="Arial"/>
              </a:defRPr>
            </a:lvl6pPr>
            <a:lvl7pPr indent="0" lvl="6" marL="0" rtl="0" algn="l">
              <a:spcBef>
                <a:spcPts val="0"/>
              </a:spcBef>
              <a:buNone/>
              <a:defRPr sz="900">
                <a:solidFill>
                  <a:srgbClr val="232325"/>
                </a:solidFill>
                <a:latin typeface="Arial"/>
                <a:ea typeface="Arial"/>
                <a:cs typeface="Arial"/>
                <a:sym typeface="Arial"/>
              </a:defRPr>
            </a:lvl7pPr>
            <a:lvl8pPr indent="0" lvl="7" marL="0" rtl="0" algn="l">
              <a:spcBef>
                <a:spcPts val="0"/>
              </a:spcBef>
              <a:buNone/>
              <a:defRPr sz="900">
                <a:solidFill>
                  <a:srgbClr val="232325"/>
                </a:solidFill>
                <a:latin typeface="Arial"/>
                <a:ea typeface="Arial"/>
                <a:cs typeface="Arial"/>
                <a:sym typeface="Arial"/>
              </a:defRPr>
            </a:lvl8pPr>
            <a:lvl9pPr indent="0" lvl="8" marL="0" rtl="0" algn="l">
              <a:spcBef>
                <a:spcPts val="0"/>
              </a:spcBef>
              <a:buNone/>
              <a:defRPr sz="900">
                <a:solidFill>
                  <a:srgbClr val="232325"/>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88" name="Google Shape;88;p23"/>
          <p:cNvSpPr txBox="1"/>
          <p:nvPr>
            <p:ph idx="1" type="body"/>
          </p:nvPr>
        </p:nvSpPr>
        <p:spPr>
          <a:xfrm>
            <a:off x="506520" y="2860174"/>
            <a:ext cx="8130900" cy="1818900"/>
          </a:xfrm>
          <a:prstGeom prst="rect">
            <a:avLst/>
          </a:prstGeom>
          <a:noFill/>
          <a:ln>
            <a:noFill/>
          </a:ln>
        </p:spPr>
        <p:txBody>
          <a:bodyPr anchorCtr="0" anchor="t" bIns="0" lIns="87925" spcFirstLastPara="1" rIns="87925" wrap="square" tIns="0">
            <a:noAutofit/>
          </a:bodyPr>
          <a:lstStyle>
            <a:lvl1pPr indent="-228600" lvl="0" marL="457200" rtl="0" algn="l">
              <a:lnSpc>
                <a:spcPct val="110000"/>
              </a:lnSpc>
              <a:spcBef>
                <a:spcPts val="0"/>
              </a:spcBef>
              <a:spcAft>
                <a:spcPts val="0"/>
              </a:spcAft>
              <a:buClr>
                <a:srgbClr val="232325"/>
              </a:buClr>
              <a:buSzPts val="1900"/>
              <a:buNone/>
              <a:defRPr sz="1900"/>
            </a:lvl1pPr>
            <a:lvl2pPr indent="-273050" lvl="1" marL="914400" rtl="0" algn="l">
              <a:spcBef>
                <a:spcPts val="800"/>
              </a:spcBef>
              <a:spcAft>
                <a:spcPts val="0"/>
              </a:spcAft>
              <a:buClr>
                <a:srgbClr val="7F7F7F"/>
              </a:buClr>
              <a:buSzPts val="700"/>
              <a:buChar char="–"/>
              <a:defRPr/>
            </a:lvl2pPr>
            <a:lvl3pPr indent="-273050" lvl="2" marL="1371600" rtl="0" algn="l">
              <a:spcBef>
                <a:spcPts val="100"/>
              </a:spcBef>
              <a:spcAft>
                <a:spcPts val="0"/>
              </a:spcAft>
              <a:buClr>
                <a:srgbClr val="7F7F7F"/>
              </a:buClr>
              <a:buSzPts val="700"/>
              <a:buChar char="•"/>
              <a:defRPr/>
            </a:lvl3pPr>
            <a:lvl4pPr indent="-273050" lvl="3" marL="1828800" rtl="0" algn="l">
              <a:spcBef>
                <a:spcPts val="100"/>
              </a:spcBef>
              <a:spcAft>
                <a:spcPts val="0"/>
              </a:spcAft>
              <a:buClr>
                <a:srgbClr val="7F7F7F"/>
              </a:buClr>
              <a:buSzPts val="700"/>
              <a:buChar char="–"/>
              <a:defRPr/>
            </a:lvl4pPr>
            <a:lvl5pPr indent="-273050" lvl="4" marL="2286000" rtl="0" algn="l">
              <a:spcBef>
                <a:spcPts val="100"/>
              </a:spcBef>
              <a:spcAft>
                <a:spcPts val="0"/>
              </a:spcAft>
              <a:buClr>
                <a:srgbClr val="7F7F7F"/>
              </a:buClr>
              <a:buSzPts val="700"/>
              <a:buChar char="»"/>
              <a:defRPr/>
            </a:lvl5pPr>
            <a:lvl6pPr indent="-273050" lvl="5" marL="2743200" rtl="0" algn="l">
              <a:spcBef>
                <a:spcPts val="100"/>
              </a:spcBef>
              <a:spcAft>
                <a:spcPts val="0"/>
              </a:spcAft>
              <a:buClr>
                <a:schemeClr val="dk1"/>
              </a:buClr>
              <a:buSzPts val="700"/>
              <a:buChar char="•"/>
              <a:defRPr/>
            </a:lvl6pPr>
            <a:lvl7pPr indent="-273050" lvl="6" marL="3200400" rtl="0" algn="l">
              <a:spcBef>
                <a:spcPts val="100"/>
              </a:spcBef>
              <a:spcAft>
                <a:spcPts val="0"/>
              </a:spcAft>
              <a:buClr>
                <a:schemeClr val="dk1"/>
              </a:buClr>
              <a:buSzPts val="700"/>
              <a:buChar char="•"/>
              <a:defRPr/>
            </a:lvl7pPr>
            <a:lvl8pPr indent="-273050" lvl="7" marL="3657600" rtl="0" algn="l">
              <a:spcBef>
                <a:spcPts val="100"/>
              </a:spcBef>
              <a:spcAft>
                <a:spcPts val="0"/>
              </a:spcAft>
              <a:buClr>
                <a:schemeClr val="dk1"/>
              </a:buClr>
              <a:buSzPts val="700"/>
              <a:buChar char="•"/>
              <a:defRPr/>
            </a:lvl8pPr>
            <a:lvl9pPr indent="-273050" lvl="8" marL="4114800" rtl="0" algn="l">
              <a:spcBef>
                <a:spcPts val="100"/>
              </a:spcBef>
              <a:spcAft>
                <a:spcPts val="0"/>
              </a:spcAft>
              <a:buClr>
                <a:schemeClr val="dk1"/>
              </a:buClr>
              <a:buSzPts val="700"/>
              <a:buChar char="•"/>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ngle - dark">
  <p:cSld name="Single - dark">
    <p:bg>
      <p:bgPr>
        <a:solidFill>
          <a:srgbClr val="232325"/>
        </a:solidFill>
      </p:bgPr>
    </p:bg>
    <p:spTree>
      <p:nvGrpSpPr>
        <p:cNvPr id="89" name="Shape 89"/>
        <p:cNvGrpSpPr/>
        <p:nvPr/>
      </p:nvGrpSpPr>
      <p:grpSpPr>
        <a:xfrm>
          <a:off x="0" y="0"/>
          <a:ext cx="0" cy="0"/>
          <a:chOff x="0" y="0"/>
          <a:chExt cx="0" cy="0"/>
        </a:xfrm>
      </p:grpSpPr>
      <p:sp>
        <p:nvSpPr>
          <p:cNvPr id="90" name="Google Shape;90;p24"/>
          <p:cNvSpPr txBox="1"/>
          <p:nvPr>
            <p:ph type="title"/>
          </p:nvPr>
        </p:nvSpPr>
        <p:spPr>
          <a:xfrm>
            <a:off x="274639" y="0"/>
            <a:ext cx="8594700" cy="5143500"/>
          </a:xfrm>
          <a:prstGeom prst="rect">
            <a:avLst/>
          </a:prstGeom>
          <a:noFill/>
          <a:ln>
            <a:noFill/>
          </a:ln>
        </p:spPr>
        <p:txBody>
          <a:bodyPr anchorCtr="0" anchor="ctr" bIns="0" lIns="34275" spcFirstLastPara="1" rIns="87925" wrap="square" tIns="0">
            <a:noAutofit/>
          </a:bodyPr>
          <a:lstStyle>
            <a:lvl1pPr lvl="0" rtl="0" algn="ctr">
              <a:lnSpc>
                <a:spcPct val="90000"/>
              </a:lnSpc>
              <a:spcBef>
                <a:spcPts val="0"/>
              </a:spcBef>
              <a:spcAft>
                <a:spcPts val="0"/>
              </a:spcAft>
              <a:buClr>
                <a:schemeClr val="lt1"/>
              </a:buClr>
              <a:buSzPts val="3400"/>
              <a:buFont typeface="Arial"/>
              <a:buNone/>
              <a:defRPr b="0" sz="3400">
                <a:solidFill>
                  <a:schemeClr val="lt1"/>
                </a:solidFill>
              </a:defRPr>
            </a:lvl1pPr>
            <a:lvl2pPr lvl="1" rtl="0">
              <a:spcBef>
                <a:spcPts val="0"/>
              </a:spcBef>
              <a:spcAft>
                <a:spcPts val="0"/>
              </a:spcAft>
              <a:buSzPts val="500"/>
              <a:buNone/>
              <a:defRPr/>
            </a:lvl2pPr>
            <a:lvl3pPr lvl="2" rtl="0">
              <a:spcBef>
                <a:spcPts val="0"/>
              </a:spcBef>
              <a:spcAft>
                <a:spcPts val="0"/>
              </a:spcAft>
              <a:buSzPts val="500"/>
              <a:buNone/>
              <a:defRPr/>
            </a:lvl3pPr>
            <a:lvl4pPr lvl="3" rtl="0">
              <a:spcBef>
                <a:spcPts val="0"/>
              </a:spcBef>
              <a:spcAft>
                <a:spcPts val="0"/>
              </a:spcAft>
              <a:buSzPts val="500"/>
              <a:buNone/>
              <a:defRPr/>
            </a:lvl4pPr>
            <a:lvl5pPr lvl="4" rtl="0">
              <a:spcBef>
                <a:spcPts val="0"/>
              </a:spcBef>
              <a:spcAft>
                <a:spcPts val="0"/>
              </a:spcAft>
              <a:buSzPts val="500"/>
              <a:buNone/>
              <a:defRPr/>
            </a:lvl5pPr>
            <a:lvl6pPr lvl="5" rtl="0">
              <a:spcBef>
                <a:spcPts val="0"/>
              </a:spcBef>
              <a:spcAft>
                <a:spcPts val="0"/>
              </a:spcAft>
              <a:buSzPts val="500"/>
              <a:buNone/>
              <a:defRPr/>
            </a:lvl6pPr>
            <a:lvl7pPr lvl="6" rtl="0">
              <a:spcBef>
                <a:spcPts val="0"/>
              </a:spcBef>
              <a:spcAft>
                <a:spcPts val="0"/>
              </a:spcAft>
              <a:buSzPts val="500"/>
              <a:buNone/>
              <a:defRPr/>
            </a:lvl7pPr>
            <a:lvl8pPr lvl="7" rtl="0">
              <a:spcBef>
                <a:spcPts val="0"/>
              </a:spcBef>
              <a:spcAft>
                <a:spcPts val="0"/>
              </a:spcAft>
              <a:buSzPts val="500"/>
              <a:buNone/>
              <a:defRPr/>
            </a:lvl8pPr>
            <a:lvl9pPr lvl="8" rtl="0">
              <a:spcBef>
                <a:spcPts val="0"/>
              </a:spcBef>
              <a:spcAft>
                <a:spcPts val="0"/>
              </a:spcAft>
              <a:buSzPts val="5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ngle w/ header - dark">
  <p:cSld name="Single w/ header - dark">
    <p:bg>
      <p:bgPr>
        <a:solidFill>
          <a:srgbClr val="232325"/>
        </a:solidFill>
      </p:bgPr>
    </p:bg>
    <p:spTree>
      <p:nvGrpSpPr>
        <p:cNvPr id="91" name="Shape 91"/>
        <p:cNvGrpSpPr/>
        <p:nvPr/>
      </p:nvGrpSpPr>
      <p:grpSpPr>
        <a:xfrm>
          <a:off x="0" y="0"/>
          <a:ext cx="0" cy="0"/>
          <a:chOff x="0" y="0"/>
          <a:chExt cx="0" cy="0"/>
        </a:xfrm>
      </p:grpSpPr>
      <p:sp>
        <p:nvSpPr>
          <p:cNvPr id="92" name="Google Shape;92;p25"/>
          <p:cNvSpPr txBox="1"/>
          <p:nvPr>
            <p:ph idx="1" type="body"/>
          </p:nvPr>
        </p:nvSpPr>
        <p:spPr>
          <a:xfrm>
            <a:off x="506414" y="1726835"/>
            <a:ext cx="8131200" cy="558900"/>
          </a:xfrm>
          <a:prstGeom prst="rect">
            <a:avLst/>
          </a:prstGeom>
          <a:noFill/>
          <a:ln>
            <a:noFill/>
          </a:ln>
        </p:spPr>
        <p:txBody>
          <a:bodyPr anchorCtr="0" anchor="b" bIns="0" lIns="87925" spcFirstLastPara="1" rIns="87925" wrap="square" tIns="0">
            <a:noAutofit/>
          </a:bodyPr>
          <a:lstStyle>
            <a:lvl1pPr indent="-228600" lvl="0" marL="457200" rtl="0" algn="ctr">
              <a:lnSpc>
                <a:spcPct val="110000"/>
              </a:lnSpc>
              <a:spcBef>
                <a:spcPts val="0"/>
              </a:spcBef>
              <a:spcAft>
                <a:spcPts val="0"/>
              </a:spcAft>
              <a:buClr>
                <a:schemeClr val="accent2"/>
              </a:buClr>
              <a:buSzPts val="2100"/>
              <a:buNone/>
              <a:defRPr b="0" i="0" sz="2100">
                <a:solidFill>
                  <a:schemeClr val="accent2"/>
                </a:solidFill>
                <a:latin typeface="Arial"/>
                <a:ea typeface="Arial"/>
                <a:cs typeface="Arial"/>
                <a:sym typeface="Arial"/>
              </a:defRPr>
            </a:lvl1pPr>
            <a:lvl2pPr indent="-273050" lvl="1" marL="914400" rtl="0" algn="l">
              <a:spcBef>
                <a:spcPts val="800"/>
              </a:spcBef>
              <a:spcAft>
                <a:spcPts val="0"/>
              </a:spcAft>
              <a:buClr>
                <a:srgbClr val="7F7F7F"/>
              </a:buClr>
              <a:buSzPts val="700"/>
              <a:buChar char="–"/>
              <a:defRPr/>
            </a:lvl2pPr>
            <a:lvl3pPr indent="-273050" lvl="2" marL="1371600" rtl="0" algn="l">
              <a:spcBef>
                <a:spcPts val="100"/>
              </a:spcBef>
              <a:spcAft>
                <a:spcPts val="0"/>
              </a:spcAft>
              <a:buClr>
                <a:srgbClr val="7F7F7F"/>
              </a:buClr>
              <a:buSzPts val="700"/>
              <a:buChar char="•"/>
              <a:defRPr/>
            </a:lvl3pPr>
            <a:lvl4pPr indent="-273050" lvl="3" marL="1828800" rtl="0" algn="l">
              <a:spcBef>
                <a:spcPts val="100"/>
              </a:spcBef>
              <a:spcAft>
                <a:spcPts val="0"/>
              </a:spcAft>
              <a:buClr>
                <a:srgbClr val="7F7F7F"/>
              </a:buClr>
              <a:buSzPts val="700"/>
              <a:buChar char="–"/>
              <a:defRPr/>
            </a:lvl4pPr>
            <a:lvl5pPr indent="-273050" lvl="4" marL="2286000" rtl="0" algn="l">
              <a:spcBef>
                <a:spcPts val="100"/>
              </a:spcBef>
              <a:spcAft>
                <a:spcPts val="0"/>
              </a:spcAft>
              <a:buClr>
                <a:srgbClr val="7F7F7F"/>
              </a:buClr>
              <a:buSzPts val="700"/>
              <a:buChar char="»"/>
              <a:defRPr/>
            </a:lvl5pPr>
            <a:lvl6pPr indent="-273050" lvl="5" marL="2743200" rtl="0" algn="l">
              <a:spcBef>
                <a:spcPts val="100"/>
              </a:spcBef>
              <a:spcAft>
                <a:spcPts val="0"/>
              </a:spcAft>
              <a:buClr>
                <a:schemeClr val="dk1"/>
              </a:buClr>
              <a:buSzPts val="700"/>
              <a:buChar char="•"/>
              <a:defRPr/>
            </a:lvl6pPr>
            <a:lvl7pPr indent="-273050" lvl="6" marL="3200400" rtl="0" algn="l">
              <a:spcBef>
                <a:spcPts val="100"/>
              </a:spcBef>
              <a:spcAft>
                <a:spcPts val="0"/>
              </a:spcAft>
              <a:buClr>
                <a:schemeClr val="dk1"/>
              </a:buClr>
              <a:buSzPts val="700"/>
              <a:buChar char="•"/>
              <a:defRPr/>
            </a:lvl7pPr>
            <a:lvl8pPr indent="-273050" lvl="7" marL="3657600" rtl="0" algn="l">
              <a:spcBef>
                <a:spcPts val="100"/>
              </a:spcBef>
              <a:spcAft>
                <a:spcPts val="0"/>
              </a:spcAft>
              <a:buClr>
                <a:schemeClr val="dk1"/>
              </a:buClr>
              <a:buSzPts val="700"/>
              <a:buChar char="•"/>
              <a:defRPr/>
            </a:lvl8pPr>
            <a:lvl9pPr indent="-273050" lvl="8" marL="4114800" rtl="0" algn="l">
              <a:spcBef>
                <a:spcPts val="100"/>
              </a:spcBef>
              <a:spcAft>
                <a:spcPts val="0"/>
              </a:spcAft>
              <a:buClr>
                <a:schemeClr val="dk1"/>
              </a:buClr>
              <a:buSzPts val="700"/>
              <a:buChar char="•"/>
              <a:defRPr/>
            </a:lvl9pPr>
          </a:lstStyle>
          <a:p/>
        </p:txBody>
      </p:sp>
      <p:sp>
        <p:nvSpPr>
          <p:cNvPr id="93" name="Google Shape;93;p25"/>
          <p:cNvSpPr txBox="1"/>
          <p:nvPr>
            <p:ph idx="2" type="body"/>
          </p:nvPr>
        </p:nvSpPr>
        <p:spPr>
          <a:xfrm>
            <a:off x="506414" y="2369919"/>
            <a:ext cx="8131200" cy="2773500"/>
          </a:xfrm>
          <a:prstGeom prst="rect">
            <a:avLst/>
          </a:prstGeom>
          <a:noFill/>
          <a:ln>
            <a:noFill/>
          </a:ln>
        </p:spPr>
        <p:txBody>
          <a:bodyPr anchorCtr="0" anchor="t" bIns="0" lIns="87925" spcFirstLastPara="1" rIns="87925" wrap="square" tIns="0">
            <a:noAutofit/>
          </a:bodyPr>
          <a:lstStyle>
            <a:lvl1pPr indent="-228600" lvl="0" marL="457200" rtl="0" algn="ctr">
              <a:lnSpc>
                <a:spcPct val="90000"/>
              </a:lnSpc>
              <a:spcBef>
                <a:spcPts val="0"/>
              </a:spcBef>
              <a:spcAft>
                <a:spcPts val="0"/>
              </a:spcAft>
              <a:buClr>
                <a:srgbClr val="FFFFFF"/>
              </a:buClr>
              <a:buSzPts val="3400"/>
              <a:buNone/>
              <a:defRPr sz="3400">
                <a:solidFill>
                  <a:srgbClr val="FFFFFF"/>
                </a:solidFill>
                <a:latin typeface="Arial"/>
                <a:ea typeface="Arial"/>
                <a:cs typeface="Arial"/>
                <a:sym typeface="Arial"/>
              </a:defRPr>
            </a:lvl1pPr>
            <a:lvl2pPr indent="-273050" lvl="1" marL="914400" rtl="0" algn="l">
              <a:spcBef>
                <a:spcPts val="800"/>
              </a:spcBef>
              <a:spcAft>
                <a:spcPts val="0"/>
              </a:spcAft>
              <a:buClr>
                <a:srgbClr val="7F7F7F"/>
              </a:buClr>
              <a:buSzPts val="700"/>
              <a:buChar char="–"/>
              <a:defRPr/>
            </a:lvl2pPr>
            <a:lvl3pPr indent="-273050" lvl="2" marL="1371600" rtl="0" algn="l">
              <a:spcBef>
                <a:spcPts val="100"/>
              </a:spcBef>
              <a:spcAft>
                <a:spcPts val="0"/>
              </a:spcAft>
              <a:buClr>
                <a:srgbClr val="7F7F7F"/>
              </a:buClr>
              <a:buSzPts val="700"/>
              <a:buChar char="•"/>
              <a:defRPr/>
            </a:lvl3pPr>
            <a:lvl4pPr indent="-273050" lvl="3" marL="1828800" rtl="0" algn="l">
              <a:spcBef>
                <a:spcPts val="100"/>
              </a:spcBef>
              <a:spcAft>
                <a:spcPts val="0"/>
              </a:spcAft>
              <a:buClr>
                <a:srgbClr val="7F7F7F"/>
              </a:buClr>
              <a:buSzPts val="700"/>
              <a:buChar char="–"/>
              <a:defRPr/>
            </a:lvl4pPr>
            <a:lvl5pPr indent="-273050" lvl="4" marL="2286000" rtl="0" algn="l">
              <a:spcBef>
                <a:spcPts val="100"/>
              </a:spcBef>
              <a:spcAft>
                <a:spcPts val="0"/>
              </a:spcAft>
              <a:buClr>
                <a:srgbClr val="7F7F7F"/>
              </a:buClr>
              <a:buSzPts val="700"/>
              <a:buChar char="»"/>
              <a:defRPr/>
            </a:lvl5pPr>
            <a:lvl6pPr indent="-273050" lvl="5" marL="2743200" rtl="0" algn="l">
              <a:spcBef>
                <a:spcPts val="100"/>
              </a:spcBef>
              <a:spcAft>
                <a:spcPts val="0"/>
              </a:spcAft>
              <a:buClr>
                <a:schemeClr val="dk1"/>
              </a:buClr>
              <a:buSzPts val="700"/>
              <a:buChar char="•"/>
              <a:defRPr/>
            </a:lvl6pPr>
            <a:lvl7pPr indent="-273050" lvl="6" marL="3200400" rtl="0" algn="l">
              <a:spcBef>
                <a:spcPts val="100"/>
              </a:spcBef>
              <a:spcAft>
                <a:spcPts val="0"/>
              </a:spcAft>
              <a:buClr>
                <a:schemeClr val="dk1"/>
              </a:buClr>
              <a:buSzPts val="700"/>
              <a:buChar char="•"/>
              <a:defRPr/>
            </a:lvl7pPr>
            <a:lvl8pPr indent="-273050" lvl="7" marL="3657600" rtl="0" algn="l">
              <a:spcBef>
                <a:spcPts val="100"/>
              </a:spcBef>
              <a:spcAft>
                <a:spcPts val="0"/>
              </a:spcAft>
              <a:buClr>
                <a:schemeClr val="dk1"/>
              </a:buClr>
              <a:buSzPts val="700"/>
              <a:buChar char="•"/>
              <a:defRPr/>
            </a:lvl8pPr>
            <a:lvl9pPr indent="-273050" lvl="8" marL="4114800" rtl="0" algn="l">
              <a:spcBef>
                <a:spcPts val="100"/>
              </a:spcBef>
              <a:spcAft>
                <a:spcPts val="0"/>
              </a:spcAft>
              <a:buClr>
                <a:schemeClr val="dk1"/>
              </a:buClr>
              <a:buSzPts val="700"/>
              <a:buChar char="•"/>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ngle w/ sub copy - dark">
  <p:cSld name="Single w/ sub copy - dark">
    <p:bg>
      <p:bgPr>
        <a:solidFill>
          <a:srgbClr val="232325"/>
        </a:solidFill>
      </p:bgPr>
    </p:bg>
    <p:spTree>
      <p:nvGrpSpPr>
        <p:cNvPr id="94" name="Shape 94"/>
        <p:cNvGrpSpPr/>
        <p:nvPr/>
      </p:nvGrpSpPr>
      <p:grpSpPr>
        <a:xfrm>
          <a:off x="0" y="0"/>
          <a:ext cx="0" cy="0"/>
          <a:chOff x="0" y="0"/>
          <a:chExt cx="0" cy="0"/>
        </a:xfrm>
      </p:grpSpPr>
      <p:sp>
        <p:nvSpPr>
          <p:cNvPr id="95" name="Google Shape;95;p26"/>
          <p:cNvSpPr txBox="1"/>
          <p:nvPr>
            <p:ph type="title"/>
          </p:nvPr>
        </p:nvSpPr>
        <p:spPr>
          <a:xfrm>
            <a:off x="506520" y="1209582"/>
            <a:ext cx="8594700" cy="1642500"/>
          </a:xfrm>
          <a:prstGeom prst="rect">
            <a:avLst/>
          </a:prstGeom>
          <a:noFill/>
          <a:ln>
            <a:noFill/>
          </a:ln>
        </p:spPr>
        <p:txBody>
          <a:bodyPr anchorCtr="0" anchor="b" bIns="0" lIns="34275" spcFirstLastPara="1" rIns="87925" wrap="square" tIns="0">
            <a:noAutofit/>
          </a:bodyPr>
          <a:lstStyle>
            <a:lvl1pPr lvl="0" rtl="0" algn="l">
              <a:lnSpc>
                <a:spcPct val="90000"/>
              </a:lnSpc>
              <a:spcBef>
                <a:spcPts val="0"/>
              </a:spcBef>
              <a:spcAft>
                <a:spcPts val="0"/>
              </a:spcAft>
              <a:buClr>
                <a:schemeClr val="lt1"/>
              </a:buClr>
              <a:buSzPts val="3400"/>
              <a:buFont typeface="Arial"/>
              <a:buNone/>
              <a:defRPr b="0" sz="3400">
                <a:solidFill>
                  <a:schemeClr val="lt1"/>
                </a:solidFill>
              </a:defRPr>
            </a:lvl1pPr>
            <a:lvl2pPr lvl="1" rtl="0">
              <a:spcBef>
                <a:spcPts val="0"/>
              </a:spcBef>
              <a:spcAft>
                <a:spcPts val="0"/>
              </a:spcAft>
              <a:buSzPts val="500"/>
              <a:buNone/>
              <a:defRPr/>
            </a:lvl2pPr>
            <a:lvl3pPr lvl="2" rtl="0">
              <a:spcBef>
                <a:spcPts val="0"/>
              </a:spcBef>
              <a:spcAft>
                <a:spcPts val="0"/>
              </a:spcAft>
              <a:buSzPts val="500"/>
              <a:buNone/>
              <a:defRPr/>
            </a:lvl3pPr>
            <a:lvl4pPr lvl="3" rtl="0">
              <a:spcBef>
                <a:spcPts val="0"/>
              </a:spcBef>
              <a:spcAft>
                <a:spcPts val="0"/>
              </a:spcAft>
              <a:buSzPts val="500"/>
              <a:buNone/>
              <a:defRPr/>
            </a:lvl4pPr>
            <a:lvl5pPr lvl="4" rtl="0">
              <a:spcBef>
                <a:spcPts val="0"/>
              </a:spcBef>
              <a:spcAft>
                <a:spcPts val="0"/>
              </a:spcAft>
              <a:buSzPts val="500"/>
              <a:buNone/>
              <a:defRPr/>
            </a:lvl5pPr>
            <a:lvl6pPr lvl="5" rtl="0">
              <a:spcBef>
                <a:spcPts val="0"/>
              </a:spcBef>
              <a:spcAft>
                <a:spcPts val="0"/>
              </a:spcAft>
              <a:buSzPts val="500"/>
              <a:buNone/>
              <a:defRPr/>
            </a:lvl6pPr>
            <a:lvl7pPr lvl="6" rtl="0">
              <a:spcBef>
                <a:spcPts val="0"/>
              </a:spcBef>
              <a:spcAft>
                <a:spcPts val="0"/>
              </a:spcAft>
              <a:buSzPts val="500"/>
              <a:buNone/>
              <a:defRPr/>
            </a:lvl7pPr>
            <a:lvl8pPr lvl="7" rtl="0">
              <a:spcBef>
                <a:spcPts val="0"/>
              </a:spcBef>
              <a:spcAft>
                <a:spcPts val="0"/>
              </a:spcAft>
              <a:buSzPts val="500"/>
              <a:buNone/>
              <a:defRPr/>
            </a:lvl8pPr>
            <a:lvl9pPr lvl="8" rtl="0">
              <a:spcBef>
                <a:spcPts val="0"/>
              </a:spcBef>
              <a:spcAft>
                <a:spcPts val="0"/>
              </a:spcAft>
              <a:buSzPts val="500"/>
              <a:buNone/>
              <a:defRPr/>
            </a:lvl9pPr>
          </a:lstStyle>
          <a:p/>
        </p:txBody>
      </p:sp>
      <p:sp>
        <p:nvSpPr>
          <p:cNvPr id="96" name="Google Shape;96;p26"/>
          <p:cNvSpPr txBox="1"/>
          <p:nvPr>
            <p:ph idx="12" type="sldNum"/>
          </p:nvPr>
        </p:nvSpPr>
        <p:spPr>
          <a:xfrm>
            <a:off x="506520" y="4678963"/>
            <a:ext cx="2133600" cy="273000"/>
          </a:xfrm>
          <a:prstGeom prst="rect">
            <a:avLst/>
          </a:prstGeom>
          <a:noFill/>
          <a:ln>
            <a:noFill/>
          </a:ln>
        </p:spPr>
        <p:txBody>
          <a:bodyPr anchorCtr="0" anchor="ctr" bIns="43950" lIns="87925" spcFirstLastPara="1" rIns="87925" wrap="square" tIns="43950">
            <a:noAutofit/>
          </a:bodyPr>
          <a:lstStyle>
            <a:lvl1pPr indent="0" lvl="0" marL="0" rtl="0" algn="l">
              <a:spcBef>
                <a:spcPts val="0"/>
              </a:spcBef>
              <a:buNone/>
              <a:defRPr sz="900">
                <a:solidFill>
                  <a:srgbClr val="FFFFFF"/>
                </a:solidFill>
                <a:latin typeface="Arial"/>
                <a:ea typeface="Arial"/>
                <a:cs typeface="Arial"/>
                <a:sym typeface="Arial"/>
              </a:defRPr>
            </a:lvl1pPr>
            <a:lvl2pPr indent="0" lvl="1" marL="0" rtl="0" algn="l">
              <a:spcBef>
                <a:spcPts val="0"/>
              </a:spcBef>
              <a:buNone/>
              <a:defRPr sz="900">
                <a:solidFill>
                  <a:srgbClr val="FFFFFF"/>
                </a:solidFill>
                <a:latin typeface="Arial"/>
                <a:ea typeface="Arial"/>
                <a:cs typeface="Arial"/>
                <a:sym typeface="Arial"/>
              </a:defRPr>
            </a:lvl2pPr>
            <a:lvl3pPr indent="0" lvl="2" marL="0" rtl="0" algn="l">
              <a:spcBef>
                <a:spcPts val="0"/>
              </a:spcBef>
              <a:buNone/>
              <a:defRPr sz="900">
                <a:solidFill>
                  <a:srgbClr val="FFFFFF"/>
                </a:solidFill>
                <a:latin typeface="Arial"/>
                <a:ea typeface="Arial"/>
                <a:cs typeface="Arial"/>
                <a:sym typeface="Arial"/>
              </a:defRPr>
            </a:lvl3pPr>
            <a:lvl4pPr indent="0" lvl="3" marL="0" rtl="0" algn="l">
              <a:spcBef>
                <a:spcPts val="0"/>
              </a:spcBef>
              <a:buNone/>
              <a:defRPr sz="900">
                <a:solidFill>
                  <a:srgbClr val="FFFFFF"/>
                </a:solidFill>
                <a:latin typeface="Arial"/>
                <a:ea typeface="Arial"/>
                <a:cs typeface="Arial"/>
                <a:sym typeface="Arial"/>
              </a:defRPr>
            </a:lvl4pPr>
            <a:lvl5pPr indent="0" lvl="4" marL="0" rtl="0" algn="l">
              <a:spcBef>
                <a:spcPts val="0"/>
              </a:spcBef>
              <a:buNone/>
              <a:defRPr sz="900">
                <a:solidFill>
                  <a:srgbClr val="FFFFFF"/>
                </a:solidFill>
                <a:latin typeface="Arial"/>
                <a:ea typeface="Arial"/>
                <a:cs typeface="Arial"/>
                <a:sym typeface="Arial"/>
              </a:defRPr>
            </a:lvl5pPr>
            <a:lvl6pPr indent="0" lvl="5" marL="0" rtl="0" algn="l">
              <a:spcBef>
                <a:spcPts val="0"/>
              </a:spcBef>
              <a:buNone/>
              <a:defRPr sz="900">
                <a:solidFill>
                  <a:srgbClr val="FFFFFF"/>
                </a:solidFill>
                <a:latin typeface="Arial"/>
                <a:ea typeface="Arial"/>
                <a:cs typeface="Arial"/>
                <a:sym typeface="Arial"/>
              </a:defRPr>
            </a:lvl6pPr>
            <a:lvl7pPr indent="0" lvl="6" marL="0" rtl="0" algn="l">
              <a:spcBef>
                <a:spcPts val="0"/>
              </a:spcBef>
              <a:buNone/>
              <a:defRPr sz="900">
                <a:solidFill>
                  <a:srgbClr val="FFFFFF"/>
                </a:solidFill>
                <a:latin typeface="Arial"/>
                <a:ea typeface="Arial"/>
                <a:cs typeface="Arial"/>
                <a:sym typeface="Arial"/>
              </a:defRPr>
            </a:lvl7pPr>
            <a:lvl8pPr indent="0" lvl="7" marL="0" rtl="0" algn="l">
              <a:spcBef>
                <a:spcPts val="0"/>
              </a:spcBef>
              <a:buNone/>
              <a:defRPr sz="900">
                <a:solidFill>
                  <a:srgbClr val="FFFFFF"/>
                </a:solidFill>
                <a:latin typeface="Arial"/>
                <a:ea typeface="Arial"/>
                <a:cs typeface="Arial"/>
                <a:sym typeface="Arial"/>
              </a:defRPr>
            </a:lvl8pPr>
            <a:lvl9pPr indent="0" lvl="8" marL="0" rtl="0" algn="l">
              <a:spcBef>
                <a:spcPts val="0"/>
              </a:spcBef>
              <a:buNone/>
              <a:defRPr sz="900">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97" name="Google Shape;97;p26"/>
          <p:cNvSpPr txBox="1"/>
          <p:nvPr>
            <p:ph idx="1" type="body"/>
          </p:nvPr>
        </p:nvSpPr>
        <p:spPr>
          <a:xfrm>
            <a:off x="506520" y="2860174"/>
            <a:ext cx="8130900" cy="1818900"/>
          </a:xfrm>
          <a:prstGeom prst="rect">
            <a:avLst/>
          </a:prstGeom>
          <a:noFill/>
          <a:ln>
            <a:noFill/>
          </a:ln>
        </p:spPr>
        <p:txBody>
          <a:bodyPr anchorCtr="0" anchor="t" bIns="0" lIns="87925" spcFirstLastPara="1" rIns="87925" wrap="square" tIns="0">
            <a:noAutofit/>
          </a:bodyPr>
          <a:lstStyle>
            <a:lvl1pPr indent="-228600" lvl="0" marL="457200" rtl="0" algn="l">
              <a:lnSpc>
                <a:spcPct val="110000"/>
              </a:lnSpc>
              <a:spcBef>
                <a:spcPts val="0"/>
              </a:spcBef>
              <a:spcAft>
                <a:spcPts val="0"/>
              </a:spcAft>
              <a:buClr>
                <a:srgbClr val="FFFFFF"/>
              </a:buClr>
              <a:buSzPts val="1900"/>
              <a:buNone/>
              <a:defRPr sz="1900">
                <a:solidFill>
                  <a:srgbClr val="FFFFFF"/>
                </a:solidFill>
              </a:defRPr>
            </a:lvl1pPr>
            <a:lvl2pPr indent="-273050" lvl="1" marL="914400" rtl="0" algn="l">
              <a:spcBef>
                <a:spcPts val="800"/>
              </a:spcBef>
              <a:spcAft>
                <a:spcPts val="0"/>
              </a:spcAft>
              <a:buClr>
                <a:srgbClr val="7F7F7F"/>
              </a:buClr>
              <a:buSzPts val="700"/>
              <a:buChar char="–"/>
              <a:defRPr/>
            </a:lvl2pPr>
            <a:lvl3pPr indent="-273050" lvl="2" marL="1371600" rtl="0" algn="l">
              <a:spcBef>
                <a:spcPts val="100"/>
              </a:spcBef>
              <a:spcAft>
                <a:spcPts val="0"/>
              </a:spcAft>
              <a:buClr>
                <a:srgbClr val="7F7F7F"/>
              </a:buClr>
              <a:buSzPts val="700"/>
              <a:buChar char="•"/>
              <a:defRPr/>
            </a:lvl3pPr>
            <a:lvl4pPr indent="-273050" lvl="3" marL="1828800" rtl="0" algn="l">
              <a:spcBef>
                <a:spcPts val="100"/>
              </a:spcBef>
              <a:spcAft>
                <a:spcPts val="0"/>
              </a:spcAft>
              <a:buClr>
                <a:srgbClr val="7F7F7F"/>
              </a:buClr>
              <a:buSzPts val="700"/>
              <a:buChar char="–"/>
              <a:defRPr/>
            </a:lvl4pPr>
            <a:lvl5pPr indent="-273050" lvl="4" marL="2286000" rtl="0" algn="l">
              <a:spcBef>
                <a:spcPts val="100"/>
              </a:spcBef>
              <a:spcAft>
                <a:spcPts val="0"/>
              </a:spcAft>
              <a:buClr>
                <a:srgbClr val="7F7F7F"/>
              </a:buClr>
              <a:buSzPts val="700"/>
              <a:buChar char="»"/>
              <a:defRPr/>
            </a:lvl5pPr>
            <a:lvl6pPr indent="-273050" lvl="5" marL="2743200" rtl="0" algn="l">
              <a:spcBef>
                <a:spcPts val="100"/>
              </a:spcBef>
              <a:spcAft>
                <a:spcPts val="0"/>
              </a:spcAft>
              <a:buClr>
                <a:schemeClr val="dk1"/>
              </a:buClr>
              <a:buSzPts val="700"/>
              <a:buChar char="•"/>
              <a:defRPr/>
            </a:lvl6pPr>
            <a:lvl7pPr indent="-273050" lvl="6" marL="3200400" rtl="0" algn="l">
              <a:spcBef>
                <a:spcPts val="100"/>
              </a:spcBef>
              <a:spcAft>
                <a:spcPts val="0"/>
              </a:spcAft>
              <a:buClr>
                <a:schemeClr val="dk1"/>
              </a:buClr>
              <a:buSzPts val="700"/>
              <a:buChar char="•"/>
              <a:defRPr/>
            </a:lvl7pPr>
            <a:lvl8pPr indent="-273050" lvl="7" marL="3657600" rtl="0" algn="l">
              <a:spcBef>
                <a:spcPts val="100"/>
              </a:spcBef>
              <a:spcAft>
                <a:spcPts val="0"/>
              </a:spcAft>
              <a:buClr>
                <a:schemeClr val="dk1"/>
              </a:buClr>
              <a:buSzPts val="700"/>
              <a:buChar char="•"/>
              <a:defRPr/>
            </a:lvl8pPr>
            <a:lvl9pPr indent="-273050" lvl="8" marL="4114800" rtl="0" algn="l">
              <a:spcBef>
                <a:spcPts val="100"/>
              </a:spcBef>
              <a:spcAft>
                <a:spcPts val="0"/>
              </a:spcAft>
              <a:buClr>
                <a:schemeClr val="dk1"/>
              </a:buClr>
              <a:buSzPts val="700"/>
              <a:buChar char="•"/>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ngle - gray">
  <p:cSld name="Single - gray">
    <p:bg>
      <p:bgPr>
        <a:solidFill>
          <a:srgbClr val="BFBEBE"/>
        </a:solidFill>
      </p:bgPr>
    </p:bg>
    <p:spTree>
      <p:nvGrpSpPr>
        <p:cNvPr id="98" name="Shape 98"/>
        <p:cNvGrpSpPr/>
        <p:nvPr/>
      </p:nvGrpSpPr>
      <p:grpSpPr>
        <a:xfrm>
          <a:off x="0" y="0"/>
          <a:ext cx="0" cy="0"/>
          <a:chOff x="0" y="0"/>
          <a:chExt cx="0" cy="0"/>
        </a:xfrm>
      </p:grpSpPr>
      <p:sp>
        <p:nvSpPr>
          <p:cNvPr id="99" name="Google Shape;99;p27"/>
          <p:cNvSpPr txBox="1"/>
          <p:nvPr>
            <p:ph type="title"/>
          </p:nvPr>
        </p:nvSpPr>
        <p:spPr>
          <a:xfrm>
            <a:off x="274639" y="0"/>
            <a:ext cx="8594700" cy="5143500"/>
          </a:xfrm>
          <a:prstGeom prst="rect">
            <a:avLst/>
          </a:prstGeom>
          <a:noFill/>
          <a:ln>
            <a:noFill/>
          </a:ln>
        </p:spPr>
        <p:txBody>
          <a:bodyPr anchorCtr="0" anchor="ctr" bIns="0" lIns="34275" spcFirstLastPara="1" rIns="87925" wrap="square" tIns="0">
            <a:noAutofit/>
          </a:bodyPr>
          <a:lstStyle>
            <a:lvl1pPr lvl="0" rtl="0" algn="ctr">
              <a:lnSpc>
                <a:spcPct val="90000"/>
              </a:lnSpc>
              <a:spcBef>
                <a:spcPts val="0"/>
              </a:spcBef>
              <a:spcAft>
                <a:spcPts val="0"/>
              </a:spcAft>
              <a:buClr>
                <a:srgbClr val="232325"/>
              </a:buClr>
              <a:buSzPts val="3400"/>
              <a:buFont typeface="Arial"/>
              <a:buNone/>
              <a:defRPr b="0" sz="3400">
                <a:solidFill>
                  <a:srgbClr val="232325"/>
                </a:solidFill>
              </a:defRPr>
            </a:lvl1pPr>
            <a:lvl2pPr lvl="1" rtl="0">
              <a:spcBef>
                <a:spcPts val="0"/>
              </a:spcBef>
              <a:spcAft>
                <a:spcPts val="0"/>
              </a:spcAft>
              <a:buSzPts val="500"/>
              <a:buNone/>
              <a:defRPr/>
            </a:lvl2pPr>
            <a:lvl3pPr lvl="2" rtl="0">
              <a:spcBef>
                <a:spcPts val="0"/>
              </a:spcBef>
              <a:spcAft>
                <a:spcPts val="0"/>
              </a:spcAft>
              <a:buSzPts val="500"/>
              <a:buNone/>
              <a:defRPr/>
            </a:lvl3pPr>
            <a:lvl4pPr lvl="3" rtl="0">
              <a:spcBef>
                <a:spcPts val="0"/>
              </a:spcBef>
              <a:spcAft>
                <a:spcPts val="0"/>
              </a:spcAft>
              <a:buSzPts val="500"/>
              <a:buNone/>
              <a:defRPr/>
            </a:lvl4pPr>
            <a:lvl5pPr lvl="4" rtl="0">
              <a:spcBef>
                <a:spcPts val="0"/>
              </a:spcBef>
              <a:spcAft>
                <a:spcPts val="0"/>
              </a:spcAft>
              <a:buSzPts val="500"/>
              <a:buNone/>
              <a:defRPr/>
            </a:lvl5pPr>
            <a:lvl6pPr lvl="5" rtl="0">
              <a:spcBef>
                <a:spcPts val="0"/>
              </a:spcBef>
              <a:spcAft>
                <a:spcPts val="0"/>
              </a:spcAft>
              <a:buSzPts val="500"/>
              <a:buNone/>
              <a:defRPr/>
            </a:lvl6pPr>
            <a:lvl7pPr lvl="6" rtl="0">
              <a:spcBef>
                <a:spcPts val="0"/>
              </a:spcBef>
              <a:spcAft>
                <a:spcPts val="0"/>
              </a:spcAft>
              <a:buSzPts val="500"/>
              <a:buNone/>
              <a:defRPr/>
            </a:lvl7pPr>
            <a:lvl8pPr lvl="7" rtl="0">
              <a:spcBef>
                <a:spcPts val="0"/>
              </a:spcBef>
              <a:spcAft>
                <a:spcPts val="0"/>
              </a:spcAft>
              <a:buSzPts val="500"/>
              <a:buNone/>
              <a:defRPr/>
            </a:lvl8pPr>
            <a:lvl9pPr lvl="8" rtl="0">
              <a:spcBef>
                <a:spcPts val="0"/>
              </a:spcBef>
              <a:spcAft>
                <a:spcPts val="0"/>
              </a:spcAft>
              <a:buSzPts val="5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ngle w/ header - gray">
  <p:cSld name="Single w/ header - gray">
    <p:bg>
      <p:bgPr>
        <a:solidFill>
          <a:srgbClr val="BFBEBE"/>
        </a:solidFill>
      </p:bgPr>
    </p:bg>
    <p:spTree>
      <p:nvGrpSpPr>
        <p:cNvPr id="100" name="Shape 100"/>
        <p:cNvGrpSpPr/>
        <p:nvPr/>
      </p:nvGrpSpPr>
      <p:grpSpPr>
        <a:xfrm>
          <a:off x="0" y="0"/>
          <a:ext cx="0" cy="0"/>
          <a:chOff x="0" y="0"/>
          <a:chExt cx="0" cy="0"/>
        </a:xfrm>
      </p:grpSpPr>
      <p:sp>
        <p:nvSpPr>
          <p:cNvPr id="101" name="Google Shape;101;p28"/>
          <p:cNvSpPr txBox="1"/>
          <p:nvPr>
            <p:ph idx="1" type="body"/>
          </p:nvPr>
        </p:nvSpPr>
        <p:spPr>
          <a:xfrm>
            <a:off x="506414" y="1726835"/>
            <a:ext cx="8131200" cy="558900"/>
          </a:xfrm>
          <a:prstGeom prst="rect">
            <a:avLst/>
          </a:prstGeom>
          <a:noFill/>
          <a:ln>
            <a:noFill/>
          </a:ln>
        </p:spPr>
        <p:txBody>
          <a:bodyPr anchorCtr="0" anchor="b" bIns="0" lIns="87925" spcFirstLastPara="1" rIns="87925" wrap="square" tIns="0">
            <a:noAutofit/>
          </a:bodyPr>
          <a:lstStyle>
            <a:lvl1pPr indent="-228600" lvl="0" marL="457200" rtl="0" algn="ctr">
              <a:lnSpc>
                <a:spcPct val="110000"/>
              </a:lnSpc>
              <a:spcBef>
                <a:spcPts val="0"/>
              </a:spcBef>
              <a:spcAft>
                <a:spcPts val="0"/>
              </a:spcAft>
              <a:buClr>
                <a:srgbClr val="0D6881"/>
              </a:buClr>
              <a:buSzPts val="2100"/>
              <a:buNone/>
              <a:defRPr b="0" i="0" sz="2100">
                <a:solidFill>
                  <a:srgbClr val="0D6881"/>
                </a:solidFill>
                <a:latin typeface="Arial"/>
                <a:ea typeface="Arial"/>
                <a:cs typeface="Arial"/>
                <a:sym typeface="Arial"/>
              </a:defRPr>
            </a:lvl1pPr>
            <a:lvl2pPr indent="-273050" lvl="1" marL="914400" rtl="0" algn="l">
              <a:spcBef>
                <a:spcPts val="800"/>
              </a:spcBef>
              <a:spcAft>
                <a:spcPts val="0"/>
              </a:spcAft>
              <a:buClr>
                <a:srgbClr val="7F7F7F"/>
              </a:buClr>
              <a:buSzPts val="700"/>
              <a:buChar char="–"/>
              <a:defRPr/>
            </a:lvl2pPr>
            <a:lvl3pPr indent="-273050" lvl="2" marL="1371600" rtl="0" algn="l">
              <a:spcBef>
                <a:spcPts val="100"/>
              </a:spcBef>
              <a:spcAft>
                <a:spcPts val="0"/>
              </a:spcAft>
              <a:buClr>
                <a:srgbClr val="7F7F7F"/>
              </a:buClr>
              <a:buSzPts val="700"/>
              <a:buChar char="•"/>
              <a:defRPr/>
            </a:lvl3pPr>
            <a:lvl4pPr indent="-273050" lvl="3" marL="1828800" rtl="0" algn="l">
              <a:spcBef>
                <a:spcPts val="100"/>
              </a:spcBef>
              <a:spcAft>
                <a:spcPts val="0"/>
              </a:spcAft>
              <a:buClr>
                <a:srgbClr val="7F7F7F"/>
              </a:buClr>
              <a:buSzPts val="700"/>
              <a:buChar char="–"/>
              <a:defRPr/>
            </a:lvl4pPr>
            <a:lvl5pPr indent="-273050" lvl="4" marL="2286000" rtl="0" algn="l">
              <a:spcBef>
                <a:spcPts val="100"/>
              </a:spcBef>
              <a:spcAft>
                <a:spcPts val="0"/>
              </a:spcAft>
              <a:buClr>
                <a:srgbClr val="7F7F7F"/>
              </a:buClr>
              <a:buSzPts val="700"/>
              <a:buChar char="»"/>
              <a:defRPr/>
            </a:lvl5pPr>
            <a:lvl6pPr indent="-273050" lvl="5" marL="2743200" rtl="0" algn="l">
              <a:spcBef>
                <a:spcPts val="100"/>
              </a:spcBef>
              <a:spcAft>
                <a:spcPts val="0"/>
              </a:spcAft>
              <a:buClr>
                <a:schemeClr val="dk1"/>
              </a:buClr>
              <a:buSzPts val="700"/>
              <a:buChar char="•"/>
              <a:defRPr/>
            </a:lvl6pPr>
            <a:lvl7pPr indent="-273050" lvl="6" marL="3200400" rtl="0" algn="l">
              <a:spcBef>
                <a:spcPts val="100"/>
              </a:spcBef>
              <a:spcAft>
                <a:spcPts val="0"/>
              </a:spcAft>
              <a:buClr>
                <a:schemeClr val="dk1"/>
              </a:buClr>
              <a:buSzPts val="700"/>
              <a:buChar char="•"/>
              <a:defRPr/>
            </a:lvl7pPr>
            <a:lvl8pPr indent="-273050" lvl="7" marL="3657600" rtl="0" algn="l">
              <a:spcBef>
                <a:spcPts val="100"/>
              </a:spcBef>
              <a:spcAft>
                <a:spcPts val="0"/>
              </a:spcAft>
              <a:buClr>
                <a:schemeClr val="dk1"/>
              </a:buClr>
              <a:buSzPts val="700"/>
              <a:buChar char="•"/>
              <a:defRPr/>
            </a:lvl8pPr>
            <a:lvl9pPr indent="-273050" lvl="8" marL="4114800" rtl="0" algn="l">
              <a:spcBef>
                <a:spcPts val="100"/>
              </a:spcBef>
              <a:spcAft>
                <a:spcPts val="0"/>
              </a:spcAft>
              <a:buClr>
                <a:schemeClr val="dk1"/>
              </a:buClr>
              <a:buSzPts val="700"/>
              <a:buChar char="•"/>
              <a:defRPr/>
            </a:lvl9pPr>
          </a:lstStyle>
          <a:p/>
        </p:txBody>
      </p:sp>
      <p:sp>
        <p:nvSpPr>
          <p:cNvPr id="102" name="Google Shape;102;p28"/>
          <p:cNvSpPr txBox="1"/>
          <p:nvPr>
            <p:ph idx="2" type="body"/>
          </p:nvPr>
        </p:nvSpPr>
        <p:spPr>
          <a:xfrm>
            <a:off x="506414" y="2369919"/>
            <a:ext cx="8131200" cy="2773500"/>
          </a:xfrm>
          <a:prstGeom prst="rect">
            <a:avLst/>
          </a:prstGeom>
          <a:noFill/>
          <a:ln>
            <a:noFill/>
          </a:ln>
        </p:spPr>
        <p:txBody>
          <a:bodyPr anchorCtr="0" anchor="t" bIns="0" lIns="87925" spcFirstLastPara="1" rIns="87925" wrap="square" tIns="0">
            <a:noAutofit/>
          </a:bodyPr>
          <a:lstStyle>
            <a:lvl1pPr indent="-228600" lvl="0" marL="457200" rtl="0" algn="ctr">
              <a:lnSpc>
                <a:spcPct val="90000"/>
              </a:lnSpc>
              <a:spcBef>
                <a:spcPts val="0"/>
              </a:spcBef>
              <a:spcAft>
                <a:spcPts val="0"/>
              </a:spcAft>
              <a:buClr>
                <a:srgbClr val="232325"/>
              </a:buClr>
              <a:buSzPts val="3400"/>
              <a:buNone/>
              <a:defRPr sz="3400">
                <a:solidFill>
                  <a:srgbClr val="232325"/>
                </a:solidFill>
                <a:latin typeface="Arial"/>
                <a:ea typeface="Arial"/>
                <a:cs typeface="Arial"/>
                <a:sym typeface="Arial"/>
              </a:defRPr>
            </a:lvl1pPr>
            <a:lvl2pPr indent="-273050" lvl="1" marL="914400" rtl="0" algn="l">
              <a:spcBef>
                <a:spcPts val="800"/>
              </a:spcBef>
              <a:spcAft>
                <a:spcPts val="0"/>
              </a:spcAft>
              <a:buClr>
                <a:srgbClr val="7F7F7F"/>
              </a:buClr>
              <a:buSzPts val="700"/>
              <a:buChar char="–"/>
              <a:defRPr/>
            </a:lvl2pPr>
            <a:lvl3pPr indent="-273050" lvl="2" marL="1371600" rtl="0" algn="l">
              <a:spcBef>
                <a:spcPts val="100"/>
              </a:spcBef>
              <a:spcAft>
                <a:spcPts val="0"/>
              </a:spcAft>
              <a:buClr>
                <a:srgbClr val="7F7F7F"/>
              </a:buClr>
              <a:buSzPts val="700"/>
              <a:buChar char="•"/>
              <a:defRPr/>
            </a:lvl3pPr>
            <a:lvl4pPr indent="-273050" lvl="3" marL="1828800" rtl="0" algn="l">
              <a:spcBef>
                <a:spcPts val="100"/>
              </a:spcBef>
              <a:spcAft>
                <a:spcPts val="0"/>
              </a:spcAft>
              <a:buClr>
                <a:srgbClr val="7F7F7F"/>
              </a:buClr>
              <a:buSzPts val="700"/>
              <a:buChar char="–"/>
              <a:defRPr/>
            </a:lvl4pPr>
            <a:lvl5pPr indent="-273050" lvl="4" marL="2286000" rtl="0" algn="l">
              <a:spcBef>
                <a:spcPts val="100"/>
              </a:spcBef>
              <a:spcAft>
                <a:spcPts val="0"/>
              </a:spcAft>
              <a:buClr>
                <a:srgbClr val="7F7F7F"/>
              </a:buClr>
              <a:buSzPts val="700"/>
              <a:buChar char="»"/>
              <a:defRPr/>
            </a:lvl5pPr>
            <a:lvl6pPr indent="-273050" lvl="5" marL="2743200" rtl="0" algn="l">
              <a:spcBef>
                <a:spcPts val="100"/>
              </a:spcBef>
              <a:spcAft>
                <a:spcPts val="0"/>
              </a:spcAft>
              <a:buClr>
                <a:schemeClr val="dk1"/>
              </a:buClr>
              <a:buSzPts val="700"/>
              <a:buChar char="•"/>
              <a:defRPr/>
            </a:lvl6pPr>
            <a:lvl7pPr indent="-273050" lvl="6" marL="3200400" rtl="0" algn="l">
              <a:spcBef>
                <a:spcPts val="100"/>
              </a:spcBef>
              <a:spcAft>
                <a:spcPts val="0"/>
              </a:spcAft>
              <a:buClr>
                <a:schemeClr val="dk1"/>
              </a:buClr>
              <a:buSzPts val="700"/>
              <a:buChar char="•"/>
              <a:defRPr/>
            </a:lvl7pPr>
            <a:lvl8pPr indent="-273050" lvl="7" marL="3657600" rtl="0" algn="l">
              <a:spcBef>
                <a:spcPts val="100"/>
              </a:spcBef>
              <a:spcAft>
                <a:spcPts val="0"/>
              </a:spcAft>
              <a:buClr>
                <a:schemeClr val="dk1"/>
              </a:buClr>
              <a:buSzPts val="700"/>
              <a:buChar char="•"/>
              <a:defRPr/>
            </a:lvl8pPr>
            <a:lvl9pPr indent="-273050" lvl="8" marL="4114800" rtl="0" algn="l">
              <a:spcBef>
                <a:spcPts val="100"/>
              </a:spcBef>
              <a:spcAft>
                <a:spcPts val="0"/>
              </a:spcAft>
              <a:buClr>
                <a:schemeClr val="dk1"/>
              </a:buClr>
              <a:buSzPts val="700"/>
              <a:buChar char="•"/>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ngle w/ sub copy - gray">
  <p:cSld name="Single w/ sub copy - gray">
    <p:bg>
      <p:bgPr>
        <a:solidFill>
          <a:srgbClr val="BFBEBE"/>
        </a:solidFill>
      </p:bgPr>
    </p:bg>
    <p:spTree>
      <p:nvGrpSpPr>
        <p:cNvPr id="103" name="Shape 103"/>
        <p:cNvGrpSpPr/>
        <p:nvPr/>
      </p:nvGrpSpPr>
      <p:grpSpPr>
        <a:xfrm>
          <a:off x="0" y="0"/>
          <a:ext cx="0" cy="0"/>
          <a:chOff x="0" y="0"/>
          <a:chExt cx="0" cy="0"/>
        </a:xfrm>
      </p:grpSpPr>
      <p:sp>
        <p:nvSpPr>
          <p:cNvPr id="104" name="Google Shape;104;p29"/>
          <p:cNvSpPr txBox="1"/>
          <p:nvPr>
            <p:ph type="title"/>
          </p:nvPr>
        </p:nvSpPr>
        <p:spPr>
          <a:xfrm>
            <a:off x="508909" y="1209582"/>
            <a:ext cx="8594700" cy="1642500"/>
          </a:xfrm>
          <a:prstGeom prst="rect">
            <a:avLst/>
          </a:prstGeom>
          <a:noFill/>
          <a:ln>
            <a:noFill/>
          </a:ln>
        </p:spPr>
        <p:txBody>
          <a:bodyPr anchorCtr="0" anchor="b" bIns="0" lIns="34275" spcFirstLastPara="1" rIns="87925" wrap="square" tIns="0">
            <a:noAutofit/>
          </a:bodyPr>
          <a:lstStyle>
            <a:lvl1pPr lvl="0" rtl="0" algn="l">
              <a:lnSpc>
                <a:spcPct val="90000"/>
              </a:lnSpc>
              <a:spcBef>
                <a:spcPts val="0"/>
              </a:spcBef>
              <a:spcAft>
                <a:spcPts val="0"/>
              </a:spcAft>
              <a:buClr>
                <a:srgbClr val="232325"/>
              </a:buClr>
              <a:buSzPts val="3400"/>
              <a:buFont typeface="Arial"/>
              <a:buNone/>
              <a:defRPr b="0" sz="3400">
                <a:solidFill>
                  <a:srgbClr val="232325"/>
                </a:solidFill>
              </a:defRPr>
            </a:lvl1pPr>
            <a:lvl2pPr lvl="1" rtl="0">
              <a:spcBef>
                <a:spcPts val="0"/>
              </a:spcBef>
              <a:spcAft>
                <a:spcPts val="0"/>
              </a:spcAft>
              <a:buSzPts val="500"/>
              <a:buNone/>
              <a:defRPr/>
            </a:lvl2pPr>
            <a:lvl3pPr lvl="2" rtl="0">
              <a:spcBef>
                <a:spcPts val="0"/>
              </a:spcBef>
              <a:spcAft>
                <a:spcPts val="0"/>
              </a:spcAft>
              <a:buSzPts val="500"/>
              <a:buNone/>
              <a:defRPr/>
            </a:lvl3pPr>
            <a:lvl4pPr lvl="3" rtl="0">
              <a:spcBef>
                <a:spcPts val="0"/>
              </a:spcBef>
              <a:spcAft>
                <a:spcPts val="0"/>
              </a:spcAft>
              <a:buSzPts val="500"/>
              <a:buNone/>
              <a:defRPr/>
            </a:lvl4pPr>
            <a:lvl5pPr lvl="4" rtl="0">
              <a:spcBef>
                <a:spcPts val="0"/>
              </a:spcBef>
              <a:spcAft>
                <a:spcPts val="0"/>
              </a:spcAft>
              <a:buSzPts val="500"/>
              <a:buNone/>
              <a:defRPr/>
            </a:lvl5pPr>
            <a:lvl6pPr lvl="5" rtl="0">
              <a:spcBef>
                <a:spcPts val="0"/>
              </a:spcBef>
              <a:spcAft>
                <a:spcPts val="0"/>
              </a:spcAft>
              <a:buSzPts val="500"/>
              <a:buNone/>
              <a:defRPr/>
            </a:lvl6pPr>
            <a:lvl7pPr lvl="6" rtl="0">
              <a:spcBef>
                <a:spcPts val="0"/>
              </a:spcBef>
              <a:spcAft>
                <a:spcPts val="0"/>
              </a:spcAft>
              <a:buSzPts val="500"/>
              <a:buNone/>
              <a:defRPr/>
            </a:lvl7pPr>
            <a:lvl8pPr lvl="7" rtl="0">
              <a:spcBef>
                <a:spcPts val="0"/>
              </a:spcBef>
              <a:spcAft>
                <a:spcPts val="0"/>
              </a:spcAft>
              <a:buSzPts val="500"/>
              <a:buNone/>
              <a:defRPr/>
            </a:lvl8pPr>
            <a:lvl9pPr lvl="8" rtl="0">
              <a:spcBef>
                <a:spcPts val="0"/>
              </a:spcBef>
              <a:spcAft>
                <a:spcPts val="0"/>
              </a:spcAft>
              <a:buSzPts val="500"/>
              <a:buNone/>
              <a:defRPr/>
            </a:lvl9pPr>
          </a:lstStyle>
          <a:p/>
        </p:txBody>
      </p:sp>
      <p:sp>
        <p:nvSpPr>
          <p:cNvPr id="105" name="Google Shape;105;p29"/>
          <p:cNvSpPr txBox="1"/>
          <p:nvPr>
            <p:ph idx="12" type="sldNum"/>
          </p:nvPr>
        </p:nvSpPr>
        <p:spPr>
          <a:xfrm>
            <a:off x="506520" y="4678963"/>
            <a:ext cx="2133600" cy="273000"/>
          </a:xfrm>
          <a:prstGeom prst="rect">
            <a:avLst/>
          </a:prstGeom>
          <a:noFill/>
          <a:ln>
            <a:noFill/>
          </a:ln>
        </p:spPr>
        <p:txBody>
          <a:bodyPr anchorCtr="0" anchor="ctr" bIns="43950" lIns="87925" spcFirstLastPara="1" rIns="87925" wrap="square" tIns="43950">
            <a:noAutofit/>
          </a:bodyPr>
          <a:lstStyle>
            <a:lvl1pPr indent="0" lvl="0" marL="0" rtl="0" algn="l">
              <a:spcBef>
                <a:spcPts val="0"/>
              </a:spcBef>
              <a:buNone/>
              <a:defRPr sz="900">
                <a:solidFill>
                  <a:srgbClr val="232325"/>
                </a:solidFill>
                <a:latin typeface="Arial"/>
                <a:ea typeface="Arial"/>
                <a:cs typeface="Arial"/>
                <a:sym typeface="Arial"/>
              </a:defRPr>
            </a:lvl1pPr>
            <a:lvl2pPr indent="0" lvl="1" marL="0" rtl="0" algn="l">
              <a:spcBef>
                <a:spcPts val="0"/>
              </a:spcBef>
              <a:buNone/>
              <a:defRPr sz="900">
                <a:solidFill>
                  <a:srgbClr val="232325"/>
                </a:solidFill>
                <a:latin typeface="Arial"/>
                <a:ea typeface="Arial"/>
                <a:cs typeface="Arial"/>
                <a:sym typeface="Arial"/>
              </a:defRPr>
            </a:lvl2pPr>
            <a:lvl3pPr indent="0" lvl="2" marL="0" rtl="0" algn="l">
              <a:spcBef>
                <a:spcPts val="0"/>
              </a:spcBef>
              <a:buNone/>
              <a:defRPr sz="900">
                <a:solidFill>
                  <a:srgbClr val="232325"/>
                </a:solidFill>
                <a:latin typeface="Arial"/>
                <a:ea typeface="Arial"/>
                <a:cs typeface="Arial"/>
                <a:sym typeface="Arial"/>
              </a:defRPr>
            </a:lvl3pPr>
            <a:lvl4pPr indent="0" lvl="3" marL="0" rtl="0" algn="l">
              <a:spcBef>
                <a:spcPts val="0"/>
              </a:spcBef>
              <a:buNone/>
              <a:defRPr sz="900">
                <a:solidFill>
                  <a:srgbClr val="232325"/>
                </a:solidFill>
                <a:latin typeface="Arial"/>
                <a:ea typeface="Arial"/>
                <a:cs typeface="Arial"/>
                <a:sym typeface="Arial"/>
              </a:defRPr>
            </a:lvl4pPr>
            <a:lvl5pPr indent="0" lvl="4" marL="0" rtl="0" algn="l">
              <a:spcBef>
                <a:spcPts val="0"/>
              </a:spcBef>
              <a:buNone/>
              <a:defRPr sz="900">
                <a:solidFill>
                  <a:srgbClr val="232325"/>
                </a:solidFill>
                <a:latin typeface="Arial"/>
                <a:ea typeface="Arial"/>
                <a:cs typeface="Arial"/>
                <a:sym typeface="Arial"/>
              </a:defRPr>
            </a:lvl5pPr>
            <a:lvl6pPr indent="0" lvl="5" marL="0" rtl="0" algn="l">
              <a:spcBef>
                <a:spcPts val="0"/>
              </a:spcBef>
              <a:buNone/>
              <a:defRPr sz="900">
                <a:solidFill>
                  <a:srgbClr val="232325"/>
                </a:solidFill>
                <a:latin typeface="Arial"/>
                <a:ea typeface="Arial"/>
                <a:cs typeface="Arial"/>
                <a:sym typeface="Arial"/>
              </a:defRPr>
            </a:lvl6pPr>
            <a:lvl7pPr indent="0" lvl="6" marL="0" rtl="0" algn="l">
              <a:spcBef>
                <a:spcPts val="0"/>
              </a:spcBef>
              <a:buNone/>
              <a:defRPr sz="900">
                <a:solidFill>
                  <a:srgbClr val="232325"/>
                </a:solidFill>
                <a:latin typeface="Arial"/>
                <a:ea typeface="Arial"/>
                <a:cs typeface="Arial"/>
                <a:sym typeface="Arial"/>
              </a:defRPr>
            </a:lvl7pPr>
            <a:lvl8pPr indent="0" lvl="7" marL="0" rtl="0" algn="l">
              <a:spcBef>
                <a:spcPts val="0"/>
              </a:spcBef>
              <a:buNone/>
              <a:defRPr sz="900">
                <a:solidFill>
                  <a:srgbClr val="232325"/>
                </a:solidFill>
                <a:latin typeface="Arial"/>
                <a:ea typeface="Arial"/>
                <a:cs typeface="Arial"/>
                <a:sym typeface="Arial"/>
              </a:defRPr>
            </a:lvl8pPr>
            <a:lvl9pPr indent="0" lvl="8" marL="0" rtl="0" algn="l">
              <a:spcBef>
                <a:spcPts val="0"/>
              </a:spcBef>
              <a:buNone/>
              <a:defRPr sz="900">
                <a:solidFill>
                  <a:srgbClr val="232325"/>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106" name="Google Shape;106;p29"/>
          <p:cNvSpPr txBox="1"/>
          <p:nvPr>
            <p:ph idx="1" type="body"/>
          </p:nvPr>
        </p:nvSpPr>
        <p:spPr>
          <a:xfrm>
            <a:off x="506520" y="2860174"/>
            <a:ext cx="8130900" cy="1818900"/>
          </a:xfrm>
          <a:prstGeom prst="rect">
            <a:avLst/>
          </a:prstGeom>
          <a:noFill/>
          <a:ln>
            <a:noFill/>
          </a:ln>
        </p:spPr>
        <p:txBody>
          <a:bodyPr anchorCtr="0" anchor="t" bIns="0" lIns="87925" spcFirstLastPara="1" rIns="87925" wrap="square" tIns="0">
            <a:noAutofit/>
          </a:bodyPr>
          <a:lstStyle>
            <a:lvl1pPr indent="-228600" lvl="0" marL="457200" rtl="0" algn="l">
              <a:lnSpc>
                <a:spcPct val="110000"/>
              </a:lnSpc>
              <a:spcBef>
                <a:spcPts val="0"/>
              </a:spcBef>
              <a:spcAft>
                <a:spcPts val="0"/>
              </a:spcAft>
              <a:buClr>
                <a:srgbClr val="232325"/>
              </a:buClr>
              <a:buSzPts val="1900"/>
              <a:buNone/>
              <a:defRPr sz="1900"/>
            </a:lvl1pPr>
            <a:lvl2pPr indent="-273050" lvl="1" marL="914400" rtl="0" algn="l">
              <a:spcBef>
                <a:spcPts val="800"/>
              </a:spcBef>
              <a:spcAft>
                <a:spcPts val="0"/>
              </a:spcAft>
              <a:buClr>
                <a:srgbClr val="7F7F7F"/>
              </a:buClr>
              <a:buSzPts val="700"/>
              <a:buChar char="–"/>
              <a:defRPr/>
            </a:lvl2pPr>
            <a:lvl3pPr indent="-273050" lvl="2" marL="1371600" rtl="0" algn="l">
              <a:spcBef>
                <a:spcPts val="100"/>
              </a:spcBef>
              <a:spcAft>
                <a:spcPts val="0"/>
              </a:spcAft>
              <a:buClr>
                <a:srgbClr val="7F7F7F"/>
              </a:buClr>
              <a:buSzPts val="700"/>
              <a:buChar char="•"/>
              <a:defRPr/>
            </a:lvl3pPr>
            <a:lvl4pPr indent="-273050" lvl="3" marL="1828800" rtl="0" algn="l">
              <a:spcBef>
                <a:spcPts val="100"/>
              </a:spcBef>
              <a:spcAft>
                <a:spcPts val="0"/>
              </a:spcAft>
              <a:buClr>
                <a:srgbClr val="7F7F7F"/>
              </a:buClr>
              <a:buSzPts val="700"/>
              <a:buChar char="–"/>
              <a:defRPr/>
            </a:lvl4pPr>
            <a:lvl5pPr indent="-273050" lvl="4" marL="2286000" rtl="0" algn="l">
              <a:spcBef>
                <a:spcPts val="100"/>
              </a:spcBef>
              <a:spcAft>
                <a:spcPts val="0"/>
              </a:spcAft>
              <a:buClr>
                <a:srgbClr val="7F7F7F"/>
              </a:buClr>
              <a:buSzPts val="700"/>
              <a:buChar char="»"/>
              <a:defRPr/>
            </a:lvl5pPr>
            <a:lvl6pPr indent="-273050" lvl="5" marL="2743200" rtl="0" algn="l">
              <a:spcBef>
                <a:spcPts val="100"/>
              </a:spcBef>
              <a:spcAft>
                <a:spcPts val="0"/>
              </a:spcAft>
              <a:buClr>
                <a:schemeClr val="dk1"/>
              </a:buClr>
              <a:buSzPts val="700"/>
              <a:buChar char="•"/>
              <a:defRPr/>
            </a:lvl6pPr>
            <a:lvl7pPr indent="-273050" lvl="6" marL="3200400" rtl="0" algn="l">
              <a:spcBef>
                <a:spcPts val="100"/>
              </a:spcBef>
              <a:spcAft>
                <a:spcPts val="0"/>
              </a:spcAft>
              <a:buClr>
                <a:schemeClr val="dk1"/>
              </a:buClr>
              <a:buSzPts val="700"/>
              <a:buChar char="•"/>
              <a:defRPr/>
            </a:lvl7pPr>
            <a:lvl8pPr indent="-273050" lvl="7" marL="3657600" rtl="0" algn="l">
              <a:spcBef>
                <a:spcPts val="100"/>
              </a:spcBef>
              <a:spcAft>
                <a:spcPts val="0"/>
              </a:spcAft>
              <a:buClr>
                <a:schemeClr val="dk1"/>
              </a:buClr>
              <a:buSzPts val="700"/>
              <a:buChar char="•"/>
              <a:defRPr/>
            </a:lvl8pPr>
            <a:lvl9pPr indent="-273050" lvl="8" marL="4114800" rtl="0" algn="l">
              <a:spcBef>
                <a:spcPts val="100"/>
              </a:spcBef>
              <a:spcAft>
                <a:spcPts val="0"/>
              </a:spcAft>
              <a:buClr>
                <a:schemeClr val="dk1"/>
              </a:buClr>
              <a:buSzPts val="700"/>
              <a:buChar char="•"/>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 slide" showMasterSp="0">
  <p:cSld name="Green slide">
    <p:bg>
      <p:bgPr>
        <a:solidFill>
          <a:schemeClr val="accent2"/>
        </a:solidFill>
      </p:bgPr>
    </p:bg>
    <p:spTree>
      <p:nvGrpSpPr>
        <p:cNvPr id="107" name="Shape 107"/>
        <p:cNvGrpSpPr/>
        <p:nvPr/>
      </p:nvGrpSpPr>
      <p:grpSpPr>
        <a:xfrm>
          <a:off x="0" y="0"/>
          <a:ext cx="0" cy="0"/>
          <a:chOff x="0" y="0"/>
          <a:chExt cx="0" cy="0"/>
        </a:xfrm>
      </p:grpSpPr>
      <p:sp>
        <p:nvSpPr>
          <p:cNvPr id="108" name="Google Shape;108;p30"/>
          <p:cNvSpPr txBox="1"/>
          <p:nvPr>
            <p:ph type="title"/>
          </p:nvPr>
        </p:nvSpPr>
        <p:spPr>
          <a:xfrm>
            <a:off x="457200" y="0"/>
            <a:ext cx="8229600" cy="5143500"/>
          </a:xfrm>
          <a:prstGeom prst="rect">
            <a:avLst/>
          </a:prstGeom>
          <a:noFill/>
          <a:ln>
            <a:noFill/>
          </a:ln>
        </p:spPr>
        <p:txBody>
          <a:bodyPr anchorCtr="0" anchor="ctr" bIns="0" lIns="34275" spcFirstLastPara="1" rIns="87925" wrap="square" tIns="0">
            <a:noAutofit/>
          </a:bodyPr>
          <a:lstStyle>
            <a:lvl1pPr lvl="0" rtl="0" algn="ctr">
              <a:lnSpc>
                <a:spcPct val="90000"/>
              </a:lnSpc>
              <a:spcBef>
                <a:spcPts val="0"/>
              </a:spcBef>
              <a:spcAft>
                <a:spcPts val="0"/>
              </a:spcAft>
              <a:buClr>
                <a:schemeClr val="lt1"/>
              </a:buClr>
              <a:buSzPts val="6900"/>
              <a:buFont typeface="Arial"/>
              <a:buNone/>
              <a:defRPr b="0" sz="6900">
                <a:solidFill>
                  <a:schemeClr val="lt1"/>
                </a:solidFill>
              </a:defRPr>
            </a:lvl1pPr>
            <a:lvl2pPr lvl="1" rtl="0">
              <a:spcBef>
                <a:spcPts val="0"/>
              </a:spcBef>
              <a:spcAft>
                <a:spcPts val="0"/>
              </a:spcAft>
              <a:buSzPts val="500"/>
              <a:buNone/>
              <a:defRPr/>
            </a:lvl2pPr>
            <a:lvl3pPr lvl="2" rtl="0">
              <a:spcBef>
                <a:spcPts val="0"/>
              </a:spcBef>
              <a:spcAft>
                <a:spcPts val="0"/>
              </a:spcAft>
              <a:buSzPts val="500"/>
              <a:buNone/>
              <a:defRPr/>
            </a:lvl3pPr>
            <a:lvl4pPr lvl="3" rtl="0">
              <a:spcBef>
                <a:spcPts val="0"/>
              </a:spcBef>
              <a:spcAft>
                <a:spcPts val="0"/>
              </a:spcAft>
              <a:buSzPts val="500"/>
              <a:buNone/>
              <a:defRPr/>
            </a:lvl4pPr>
            <a:lvl5pPr lvl="4" rtl="0">
              <a:spcBef>
                <a:spcPts val="0"/>
              </a:spcBef>
              <a:spcAft>
                <a:spcPts val="0"/>
              </a:spcAft>
              <a:buSzPts val="500"/>
              <a:buNone/>
              <a:defRPr/>
            </a:lvl5pPr>
            <a:lvl6pPr lvl="5" rtl="0">
              <a:spcBef>
                <a:spcPts val="0"/>
              </a:spcBef>
              <a:spcAft>
                <a:spcPts val="0"/>
              </a:spcAft>
              <a:buSzPts val="500"/>
              <a:buNone/>
              <a:defRPr/>
            </a:lvl6pPr>
            <a:lvl7pPr lvl="6" rtl="0">
              <a:spcBef>
                <a:spcPts val="0"/>
              </a:spcBef>
              <a:spcAft>
                <a:spcPts val="0"/>
              </a:spcAft>
              <a:buSzPts val="500"/>
              <a:buNone/>
              <a:defRPr/>
            </a:lvl7pPr>
            <a:lvl8pPr lvl="7" rtl="0">
              <a:spcBef>
                <a:spcPts val="0"/>
              </a:spcBef>
              <a:spcAft>
                <a:spcPts val="0"/>
              </a:spcAft>
              <a:buSzPts val="500"/>
              <a:buNone/>
              <a:defRPr/>
            </a:lvl8pPr>
            <a:lvl9pPr lvl="8" rtl="0">
              <a:spcBef>
                <a:spcPts val="0"/>
              </a:spcBef>
              <a:spcAft>
                <a:spcPts val="0"/>
              </a:spcAft>
              <a:buSzPts val="5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1">
  <p:cSld name="Picture with caption 1">
    <p:spTree>
      <p:nvGrpSpPr>
        <p:cNvPr id="109" name="Shape 109"/>
        <p:cNvGrpSpPr/>
        <p:nvPr/>
      </p:nvGrpSpPr>
      <p:grpSpPr>
        <a:xfrm>
          <a:off x="0" y="0"/>
          <a:ext cx="0" cy="0"/>
          <a:chOff x="0" y="0"/>
          <a:chExt cx="0" cy="0"/>
        </a:xfrm>
      </p:grpSpPr>
      <p:sp>
        <p:nvSpPr>
          <p:cNvPr id="110" name="Google Shape;110;p31"/>
          <p:cNvSpPr/>
          <p:nvPr>
            <p:ph idx="2" type="pic"/>
          </p:nvPr>
        </p:nvSpPr>
        <p:spPr>
          <a:xfrm>
            <a:off x="220297" y="179142"/>
            <a:ext cx="8686200" cy="3821400"/>
          </a:xfrm>
          <a:prstGeom prst="rect">
            <a:avLst/>
          </a:prstGeom>
          <a:noFill/>
          <a:ln>
            <a:noFill/>
          </a:ln>
        </p:spPr>
        <p:txBody>
          <a:bodyPr anchorCtr="0" anchor="ctr" bIns="0" lIns="87925" spcFirstLastPara="1" rIns="87925" wrap="square" tIns="0">
            <a:noAutofit/>
          </a:bodyPr>
          <a:lstStyle>
            <a:lvl1pPr lvl="0" marR="0" rtl="0" algn="ctr">
              <a:lnSpc>
                <a:spcPct val="110000"/>
              </a:lnSpc>
              <a:spcBef>
                <a:spcPts val="0"/>
              </a:spcBef>
              <a:spcAft>
                <a:spcPts val="0"/>
              </a:spcAft>
              <a:buClr>
                <a:srgbClr val="232325"/>
              </a:buClr>
              <a:buSzPts val="6300"/>
              <a:buFont typeface="Arial"/>
              <a:buNone/>
              <a:defRPr b="1" i="0" sz="6300" u="none" cap="none" strike="noStrike">
                <a:solidFill>
                  <a:srgbClr val="232325"/>
                </a:solidFill>
                <a:latin typeface="Questrial"/>
                <a:ea typeface="Questrial"/>
                <a:cs typeface="Questrial"/>
                <a:sym typeface="Questrial"/>
              </a:defRPr>
            </a:lvl1pPr>
            <a:lvl2pPr lvl="1" marR="0" rtl="0" algn="l">
              <a:spcBef>
                <a:spcPts val="8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2pPr>
            <a:lvl3pPr lvl="2"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3pPr>
            <a:lvl4pPr lvl="3"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4pPr>
            <a:lvl5pPr lvl="4"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5pPr>
            <a:lvl6pPr lvl="5"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6pPr>
            <a:lvl7pPr lvl="6"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7pPr>
            <a:lvl8pPr lvl="7"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8pPr>
            <a:lvl9pPr lvl="8"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9pPr>
          </a:lstStyle>
          <a:p/>
        </p:txBody>
      </p:sp>
      <p:sp>
        <p:nvSpPr>
          <p:cNvPr id="111" name="Google Shape;111;p31"/>
          <p:cNvSpPr txBox="1"/>
          <p:nvPr>
            <p:ph idx="1" type="body"/>
          </p:nvPr>
        </p:nvSpPr>
        <p:spPr>
          <a:xfrm>
            <a:off x="220297" y="4611865"/>
            <a:ext cx="8686200" cy="264900"/>
          </a:xfrm>
          <a:prstGeom prst="rect">
            <a:avLst/>
          </a:prstGeom>
          <a:noFill/>
          <a:ln>
            <a:noFill/>
          </a:ln>
        </p:spPr>
        <p:txBody>
          <a:bodyPr anchorCtr="0" anchor="t" bIns="0" lIns="87925" spcFirstLastPara="1" rIns="87925" wrap="square" tIns="0">
            <a:noAutofit/>
          </a:bodyPr>
          <a:lstStyle>
            <a:lvl1pPr indent="-228600" lvl="0" marL="457200" rtl="0" algn="ctr">
              <a:lnSpc>
                <a:spcPct val="110000"/>
              </a:lnSpc>
              <a:spcBef>
                <a:spcPts val="0"/>
              </a:spcBef>
              <a:spcAft>
                <a:spcPts val="0"/>
              </a:spcAft>
              <a:buClr>
                <a:srgbClr val="232325"/>
              </a:buClr>
              <a:buSzPts val="1300"/>
              <a:buNone/>
              <a:defRPr sz="1300">
                <a:solidFill>
                  <a:srgbClr val="232325"/>
                </a:solidFill>
              </a:defRPr>
            </a:lvl1pPr>
            <a:lvl2pPr indent="-349250" lvl="1" marL="914400" rtl="0" algn="ctr">
              <a:spcBef>
                <a:spcPts val="800"/>
              </a:spcBef>
              <a:spcAft>
                <a:spcPts val="0"/>
              </a:spcAft>
              <a:buClr>
                <a:srgbClr val="7F7F7F"/>
              </a:buClr>
              <a:buSzPts val="1900"/>
              <a:buChar char="–"/>
              <a:defRPr sz="1900"/>
            </a:lvl2pPr>
            <a:lvl3pPr indent="-349250" lvl="2" marL="1371600" rtl="0" algn="ctr">
              <a:spcBef>
                <a:spcPts val="400"/>
              </a:spcBef>
              <a:spcAft>
                <a:spcPts val="0"/>
              </a:spcAft>
              <a:buClr>
                <a:srgbClr val="7F7F7F"/>
              </a:buClr>
              <a:buSzPts val="1900"/>
              <a:buChar char="•"/>
              <a:defRPr sz="1900"/>
            </a:lvl3pPr>
            <a:lvl4pPr indent="-349250" lvl="3" marL="1828800" rtl="0" algn="ctr">
              <a:spcBef>
                <a:spcPts val="400"/>
              </a:spcBef>
              <a:spcAft>
                <a:spcPts val="0"/>
              </a:spcAft>
              <a:buClr>
                <a:srgbClr val="7F7F7F"/>
              </a:buClr>
              <a:buSzPts val="1900"/>
              <a:buChar char="–"/>
              <a:defRPr sz="1900"/>
            </a:lvl4pPr>
            <a:lvl5pPr indent="-349250" lvl="4" marL="2286000" rtl="0" algn="ctr">
              <a:spcBef>
                <a:spcPts val="400"/>
              </a:spcBef>
              <a:spcAft>
                <a:spcPts val="0"/>
              </a:spcAft>
              <a:buClr>
                <a:srgbClr val="7F7F7F"/>
              </a:buClr>
              <a:buSzPts val="1900"/>
              <a:buChar char="»"/>
              <a:defRPr sz="1900"/>
            </a:lvl5pPr>
            <a:lvl6pPr indent="-273050" lvl="5" marL="2743200" rtl="0" algn="l">
              <a:spcBef>
                <a:spcPts val="100"/>
              </a:spcBef>
              <a:spcAft>
                <a:spcPts val="0"/>
              </a:spcAft>
              <a:buClr>
                <a:schemeClr val="dk1"/>
              </a:buClr>
              <a:buSzPts val="700"/>
              <a:buChar char="•"/>
              <a:defRPr/>
            </a:lvl6pPr>
            <a:lvl7pPr indent="-273050" lvl="6" marL="3200400" rtl="0" algn="l">
              <a:spcBef>
                <a:spcPts val="100"/>
              </a:spcBef>
              <a:spcAft>
                <a:spcPts val="0"/>
              </a:spcAft>
              <a:buClr>
                <a:schemeClr val="dk1"/>
              </a:buClr>
              <a:buSzPts val="700"/>
              <a:buChar char="•"/>
              <a:defRPr/>
            </a:lvl7pPr>
            <a:lvl8pPr indent="-273050" lvl="7" marL="3657600" rtl="0" algn="l">
              <a:spcBef>
                <a:spcPts val="100"/>
              </a:spcBef>
              <a:spcAft>
                <a:spcPts val="0"/>
              </a:spcAft>
              <a:buClr>
                <a:schemeClr val="dk1"/>
              </a:buClr>
              <a:buSzPts val="700"/>
              <a:buChar char="•"/>
              <a:defRPr/>
            </a:lvl8pPr>
            <a:lvl9pPr indent="-273050" lvl="8" marL="4114800" rtl="0" algn="l">
              <a:spcBef>
                <a:spcPts val="100"/>
              </a:spcBef>
              <a:spcAft>
                <a:spcPts val="0"/>
              </a:spcAft>
              <a:buClr>
                <a:schemeClr val="dk1"/>
              </a:buClr>
              <a:buSzPts val="700"/>
              <a:buChar char="•"/>
              <a:defRPr/>
            </a:lvl9pPr>
          </a:lstStyle>
          <a:p/>
        </p:txBody>
      </p:sp>
      <p:sp>
        <p:nvSpPr>
          <p:cNvPr id="112" name="Google Shape;112;p31"/>
          <p:cNvSpPr txBox="1"/>
          <p:nvPr>
            <p:ph type="title"/>
          </p:nvPr>
        </p:nvSpPr>
        <p:spPr>
          <a:xfrm>
            <a:off x="220297" y="4154107"/>
            <a:ext cx="8686200" cy="377400"/>
          </a:xfrm>
          <a:prstGeom prst="rect">
            <a:avLst/>
          </a:prstGeom>
          <a:noFill/>
          <a:ln>
            <a:noFill/>
          </a:ln>
        </p:spPr>
        <p:txBody>
          <a:bodyPr anchorCtr="0" anchor="t" bIns="0" lIns="34275" spcFirstLastPara="1" rIns="87925" wrap="square" tIns="0">
            <a:noAutofit/>
          </a:bodyPr>
          <a:lstStyle>
            <a:lvl1pPr lvl="0" rtl="0" algn="ctr">
              <a:lnSpc>
                <a:spcPct val="90000"/>
              </a:lnSpc>
              <a:spcBef>
                <a:spcPts val="0"/>
              </a:spcBef>
              <a:spcAft>
                <a:spcPts val="0"/>
              </a:spcAft>
              <a:buClr>
                <a:srgbClr val="232325"/>
              </a:buClr>
              <a:buSzPts val="3100"/>
              <a:buFont typeface="Arial"/>
              <a:buNone/>
              <a:defRPr sz="3100"/>
            </a:lvl1pPr>
            <a:lvl2pPr lvl="1" rtl="0">
              <a:spcBef>
                <a:spcPts val="0"/>
              </a:spcBef>
              <a:spcAft>
                <a:spcPts val="0"/>
              </a:spcAft>
              <a:buSzPts val="500"/>
              <a:buNone/>
              <a:defRPr/>
            </a:lvl2pPr>
            <a:lvl3pPr lvl="2" rtl="0">
              <a:spcBef>
                <a:spcPts val="0"/>
              </a:spcBef>
              <a:spcAft>
                <a:spcPts val="0"/>
              </a:spcAft>
              <a:buSzPts val="500"/>
              <a:buNone/>
              <a:defRPr/>
            </a:lvl3pPr>
            <a:lvl4pPr lvl="3" rtl="0">
              <a:spcBef>
                <a:spcPts val="0"/>
              </a:spcBef>
              <a:spcAft>
                <a:spcPts val="0"/>
              </a:spcAft>
              <a:buSzPts val="500"/>
              <a:buNone/>
              <a:defRPr/>
            </a:lvl4pPr>
            <a:lvl5pPr lvl="4" rtl="0">
              <a:spcBef>
                <a:spcPts val="0"/>
              </a:spcBef>
              <a:spcAft>
                <a:spcPts val="0"/>
              </a:spcAft>
              <a:buSzPts val="500"/>
              <a:buNone/>
              <a:defRPr/>
            </a:lvl5pPr>
            <a:lvl6pPr lvl="5" rtl="0">
              <a:spcBef>
                <a:spcPts val="0"/>
              </a:spcBef>
              <a:spcAft>
                <a:spcPts val="0"/>
              </a:spcAft>
              <a:buSzPts val="500"/>
              <a:buNone/>
              <a:defRPr/>
            </a:lvl6pPr>
            <a:lvl7pPr lvl="6" rtl="0">
              <a:spcBef>
                <a:spcPts val="0"/>
              </a:spcBef>
              <a:spcAft>
                <a:spcPts val="0"/>
              </a:spcAft>
              <a:buSzPts val="500"/>
              <a:buNone/>
              <a:defRPr/>
            </a:lvl7pPr>
            <a:lvl8pPr lvl="7" rtl="0">
              <a:spcBef>
                <a:spcPts val="0"/>
              </a:spcBef>
              <a:spcAft>
                <a:spcPts val="0"/>
              </a:spcAft>
              <a:buSzPts val="500"/>
              <a:buNone/>
              <a:defRPr/>
            </a:lvl8pPr>
            <a:lvl9pPr lvl="8" rtl="0">
              <a:spcBef>
                <a:spcPts val="0"/>
              </a:spcBef>
              <a:spcAft>
                <a:spcPts val="0"/>
              </a:spcAft>
              <a:buSzPts val="5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2">
  <p:cSld name="Picture with caption 2">
    <p:spTree>
      <p:nvGrpSpPr>
        <p:cNvPr id="113" name="Shape 113"/>
        <p:cNvGrpSpPr/>
        <p:nvPr/>
      </p:nvGrpSpPr>
      <p:grpSpPr>
        <a:xfrm>
          <a:off x="0" y="0"/>
          <a:ext cx="0" cy="0"/>
          <a:chOff x="0" y="0"/>
          <a:chExt cx="0" cy="0"/>
        </a:xfrm>
      </p:grpSpPr>
      <p:sp>
        <p:nvSpPr>
          <p:cNvPr id="114" name="Google Shape;114;p32"/>
          <p:cNvSpPr txBox="1"/>
          <p:nvPr>
            <p:ph idx="1" type="body"/>
          </p:nvPr>
        </p:nvSpPr>
        <p:spPr>
          <a:xfrm>
            <a:off x="258771" y="4755378"/>
            <a:ext cx="8610600" cy="264900"/>
          </a:xfrm>
          <a:prstGeom prst="rect">
            <a:avLst/>
          </a:prstGeom>
          <a:noFill/>
          <a:ln>
            <a:noFill/>
          </a:ln>
        </p:spPr>
        <p:txBody>
          <a:bodyPr anchorCtr="0" anchor="ctr" bIns="0" lIns="87925" spcFirstLastPara="1" rIns="87925" wrap="square" tIns="0">
            <a:noAutofit/>
          </a:bodyPr>
          <a:lstStyle>
            <a:lvl1pPr indent="-228600" lvl="0" marL="457200" rtl="0" algn="ctr">
              <a:lnSpc>
                <a:spcPct val="110000"/>
              </a:lnSpc>
              <a:spcBef>
                <a:spcPts val="0"/>
              </a:spcBef>
              <a:spcAft>
                <a:spcPts val="0"/>
              </a:spcAft>
              <a:buClr>
                <a:srgbClr val="232325"/>
              </a:buClr>
              <a:buSzPts val="1300"/>
              <a:buNone/>
              <a:defRPr sz="1300">
                <a:solidFill>
                  <a:srgbClr val="232325"/>
                </a:solidFill>
              </a:defRPr>
            </a:lvl1pPr>
            <a:lvl2pPr indent="-349250" lvl="1" marL="914400" rtl="0" algn="ctr">
              <a:spcBef>
                <a:spcPts val="800"/>
              </a:spcBef>
              <a:spcAft>
                <a:spcPts val="0"/>
              </a:spcAft>
              <a:buClr>
                <a:srgbClr val="7F7F7F"/>
              </a:buClr>
              <a:buSzPts val="1900"/>
              <a:buChar char="–"/>
              <a:defRPr sz="1900"/>
            </a:lvl2pPr>
            <a:lvl3pPr indent="-349250" lvl="2" marL="1371600" rtl="0" algn="ctr">
              <a:spcBef>
                <a:spcPts val="400"/>
              </a:spcBef>
              <a:spcAft>
                <a:spcPts val="0"/>
              </a:spcAft>
              <a:buClr>
                <a:srgbClr val="7F7F7F"/>
              </a:buClr>
              <a:buSzPts val="1900"/>
              <a:buChar char="•"/>
              <a:defRPr sz="1900"/>
            </a:lvl3pPr>
            <a:lvl4pPr indent="-349250" lvl="3" marL="1828800" rtl="0" algn="ctr">
              <a:spcBef>
                <a:spcPts val="400"/>
              </a:spcBef>
              <a:spcAft>
                <a:spcPts val="0"/>
              </a:spcAft>
              <a:buClr>
                <a:srgbClr val="7F7F7F"/>
              </a:buClr>
              <a:buSzPts val="1900"/>
              <a:buChar char="–"/>
              <a:defRPr sz="1900"/>
            </a:lvl4pPr>
            <a:lvl5pPr indent="-349250" lvl="4" marL="2286000" rtl="0" algn="ctr">
              <a:spcBef>
                <a:spcPts val="400"/>
              </a:spcBef>
              <a:spcAft>
                <a:spcPts val="0"/>
              </a:spcAft>
              <a:buClr>
                <a:srgbClr val="7F7F7F"/>
              </a:buClr>
              <a:buSzPts val="1900"/>
              <a:buChar char="»"/>
              <a:defRPr sz="1900"/>
            </a:lvl5pPr>
            <a:lvl6pPr indent="-273050" lvl="5" marL="2743200" rtl="0" algn="l">
              <a:spcBef>
                <a:spcPts val="100"/>
              </a:spcBef>
              <a:spcAft>
                <a:spcPts val="0"/>
              </a:spcAft>
              <a:buClr>
                <a:schemeClr val="dk1"/>
              </a:buClr>
              <a:buSzPts val="700"/>
              <a:buChar char="•"/>
              <a:defRPr/>
            </a:lvl6pPr>
            <a:lvl7pPr indent="-273050" lvl="6" marL="3200400" rtl="0" algn="l">
              <a:spcBef>
                <a:spcPts val="100"/>
              </a:spcBef>
              <a:spcAft>
                <a:spcPts val="0"/>
              </a:spcAft>
              <a:buClr>
                <a:schemeClr val="dk1"/>
              </a:buClr>
              <a:buSzPts val="700"/>
              <a:buChar char="•"/>
              <a:defRPr/>
            </a:lvl7pPr>
            <a:lvl8pPr indent="-273050" lvl="7" marL="3657600" rtl="0" algn="l">
              <a:spcBef>
                <a:spcPts val="100"/>
              </a:spcBef>
              <a:spcAft>
                <a:spcPts val="0"/>
              </a:spcAft>
              <a:buClr>
                <a:schemeClr val="dk1"/>
              </a:buClr>
              <a:buSzPts val="700"/>
              <a:buChar char="•"/>
              <a:defRPr/>
            </a:lvl8pPr>
            <a:lvl9pPr indent="-273050" lvl="8" marL="4114800" rtl="0" algn="l">
              <a:spcBef>
                <a:spcPts val="100"/>
              </a:spcBef>
              <a:spcAft>
                <a:spcPts val="0"/>
              </a:spcAft>
              <a:buClr>
                <a:schemeClr val="dk1"/>
              </a:buClr>
              <a:buSzPts val="700"/>
              <a:buChar char="•"/>
              <a:defRPr/>
            </a:lvl9pPr>
          </a:lstStyle>
          <a:p/>
        </p:txBody>
      </p:sp>
      <p:sp>
        <p:nvSpPr>
          <p:cNvPr id="115" name="Google Shape;115;p32"/>
          <p:cNvSpPr/>
          <p:nvPr>
            <p:ph idx="2" type="pic"/>
          </p:nvPr>
        </p:nvSpPr>
        <p:spPr>
          <a:xfrm>
            <a:off x="258771" y="238720"/>
            <a:ext cx="8610900" cy="4437600"/>
          </a:xfrm>
          <a:prstGeom prst="rect">
            <a:avLst/>
          </a:prstGeom>
          <a:noFill/>
          <a:ln>
            <a:noFill/>
          </a:ln>
        </p:spPr>
        <p:txBody>
          <a:bodyPr anchorCtr="0" anchor="t" bIns="0" lIns="87925" spcFirstLastPara="1" rIns="87925" wrap="square" tIns="0">
            <a:noAutofit/>
          </a:bodyPr>
          <a:lstStyle>
            <a:lvl1pPr lvl="0" marR="0" rtl="0" algn="l">
              <a:lnSpc>
                <a:spcPct val="110000"/>
              </a:lnSpc>
              <a:spcBef>
                <a:spcPts val="0"/>
              </a:spcBef>
              <a:spcAft>
                <a:spcPts val="0"/>
              </a:spcAft>
              <a:buClr>
                <a:srgbClr val="232325"/>
              </a:buClr>
              <a:buSzPts val="1700"/>
              <a:buFont typeface="Arial"/>
              <a:buNone/>
              <a:defRPr b="0" i="0" sz="1700" u="none" cap="none" strike="noStrike">
                <a:solidFill>
                  <a:srgbClr val="232325"/>
                </a:solidFill>
                <a:latin typeface="Arial"/>
                <a:ea typeface="Arial"/>
                <a:cs typeface="Arial"/>
                <a:sym typeface="Arial"/>
              </a:defRPr>
            </a:lvl1pPr>
            <a:lvl2pPr lvl="1" marR="0" rtl="0" algn="l">
              <a:spcBef>
                <a:spcPts val="8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2pPr>
            <a:lvl3pPr lvl="2"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3pPr>
            <a:lvl4pPr lvl="3"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4pPr>
            <a:lvl5pPr lvl="4"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5pPr>
            <a:lvl6pPr lvl="5"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6pPr>
            <a:lvl7pPr lvl="6"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7pPr>
            <a:lvl8pPr lvl="7"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8pPr>
            <a:lvl9pPr lvl="8"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p:cSld name="Picture">
    <p:spTree>
      <p:nvGrpSpPr>
        <p:cNvPr id="116" name="Shape 116"/>
        <p:cNvGrpSpPr/>
        <p:nvPr/>
      </p:nvGrpSpPr>
      <p:grpSpPr>
        <a:xfrm>
          <a:off x="0" y="0"/>
          <a:ext cx="0" cy="0"/>
          <a:chOff x="0" y="0"/>
          <a:chExt cx="0" cy="0"/>
        </a:xfrm>
      </p:grpSpPr>
      <p:sp>
        <p:nvSpPr>
          <p:cNvPr id="117" name="Google Shape;117;p33"/>
          <p:cNvSpPr/>
          <p:nvPr>
            <p:ph idx="2" type="pic"/>
          </p:nvPr>
        </p:nvSpPr>
        <p:spPr>
          <a:xfrm>
            <a:off x="0" y="0"/>
            <a:ext cx="9144000" cy="5143500"/>
          </a:xfrm>
          <a:prstGeom prst="rect">
            <a:avLst/>
          </a:prstGeom>
          <a:noFill/>
          <a:ln>
            <a:noFill/>
          </a:ln>
        </p:spPr>
        <p:txBody>
          <a:bodyPr anchorCtr="0" anchor="t" bIns="0" lIns="87925" spcFirstLastPara="1" rIns="87925" wrap="square" tIns="0">
            <a:noAutofit/>
          </a:bodyPr>
          <a:lstStyle>
            <a:lvl1pPr lvl="0" marR="0" rtl="0" algn="l">
              <a:lnSpc>
                <a:spcPct val="110000"/>
              </a:lnSpc>
              <a:spcBef>
                <a:spcPts val="0"/>
              </a:spcBef>
              <a:spcAft>
                <a:spcPts val="0"/>
              </a:spcAft>
              <a:buClr>
                <a:srgbClr val="232325"/>
              </a:buClr>
              <a:buSzPts val="1700"/>
              <a:buFont typeface="Arial"/>
              <a:buNone/>
              <a:defRPr b="0" i="0" sz="1700" u="none" cap="none" strike="noStrike">
                <a:solidFill>
                  <a:srgbClr val="232325"/>
                </a:solidFill>
                <a:latin typeface="Arial"/>
                <a:ea typeface="Arial"/>
                <a:cs typeface="Arial"/>
                <a:sym typeface="Arial"/>
              </a:defRPr>
            </a:lvl1pPr>
            <a:lvl2pPr lvl="1" marR="0" rtl="0" algn="l">
              <a:spcBef>
                <a:spcPts val="8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2pPr>
            <a:lvl3pPr lvl="2"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3pPr>
            <a:lvl4pPr lvl="3"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4pPr>
            <a:lvl5pPr lvl="4"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5pPr>
            <a:lvl6pPr lvl="5"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6pPr>
            <a:lvl7pPr lvl="6"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7pPr>
            <a:lvl8pPr lvl="7"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8pPr>
            <a:lvl9pPr lvl="8"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images with copy">
  <p:cSld name="2 images with copy">
    <p:spTree>
      <p:nvGrpSpPr>
        <p:cNvPr id="118" name="Shape 118"/>
        <p:cNvGrpSpPr/>
        <p:nvPr/>
      </p:nvGrpSpPr>
      <p:grpSpPr>
        <a:xfrm>
          <a:off x="0" y="0"/>
          <a:ext cx="0" cy="0"/>
          <a:chOff x="0" y="0"/>
          <a:chExt cx="0" cy="0"/>
        </a:xfrm>
      </p:grpSpPr>
      <p:sp>
        <p:nvSpPr>
          <p:cNvPr id="119" name="Google Shape;119;p34"/>
          <p:cNvSpPr txBox="1"/>
          <p:nvPr>
            <p:ph idx="1" type="body"/>
          </p:nvPr>
        </p:nvSpPr>
        <p:spPr>
          <a:xfrm>
            <a:off x="3201660" y="960122"/>
            <a:ext cx="5655600" cy="3762000"/>
          </a:xfrm>
          <a:prstGeom prst="rect">
            <a:avLst/>
          </a:prstGeom>
          <a:noFill/>
          <a:ln>
            <a:noFill/>
          </a:ln>
        </p:spPr>
        <p:txBody>
          <a:bodyPr anchorCtr="0" anchor="t" bIns="0" lIns="87925" spcFirstLastPara="1" rIns="87925" wrap="square" tIns="0">
            <a:noAutofit/>
          </a:bodyPr>
          <a:lstStyle>
            <a:lvl1pPr indent="-228600" lvl="0" marL="457200" rtl="0" algn="l">
              <a:lnSpc>
                <a:spcPct val="110000"/>
              </a:lnSpc>
              <a:spcBef>
                <a:spcPts val="0"/>
              </a:spcBef>
              <a:spcAft>
                <a:spcPts val="0"/>
              </a:spcAft>
              <a:buClr>
                <a:srgbClr val="232325"/>
              </a:buClr>
              <a:buSzPts val="1300"/>
              <a:buNone/>
              <a:defRPr sz="1300"/>
            </a:lvl1pPr>
            <a:lvl2pPr indent="-273050" lvl="1" marL="914400" rtl="0" algn="l">
              <a:spcBef>
                <a:spcPts val="800"/>
              </a:spcBef>
              <a:spcAft>
                <a:spcPts val="0"/>
              </a:spcAft>
              <a:buClr>
                <a:srgbClr val="7F7F7F"/>
              </a:buClr>
              <a:buSzPts val="700"/>
              <a:buChar char="–"/>
              <a:defRPr/>
            </a:lvl2pPr>
            <a:lvl3pPr indent="-273050" lvl="2" marL="1371600" rtl="0" algn="l">
              <a:spcBef>
                <a:spcPts val="100"/>
              </a:spcBef>
              <a:spcAft>
                <a:spcPts val="0"/>
              </a:spcAft>
              <a:buClr>
                <a:srgbClr val="7F7F7F"/>
              </a:buClr>
              <a:buSzPts val="700"/>
              <a:buChar char="•"/>
              <a:defRPr/>
            </a:lvl3pPr>
            <a:lvl4pPr indent="-273050" lvl="3" marL="1828800" rtl="0" algn="l">
              <a:spcBef>
                <a:spcPts val="100"/>
              </a:spcBef>
              <a:spcAft>
                <a:spcPts val="0"/>
              </a:spcAft>
              <a:buClr>
                <a:srgbClr val="7F7F7F"/>
              </a:buClr>
              <a:buSzPts val="700"/>
              <a:buChar char="–"/>
              <a:defRPr/>
            </a:lvl4pPr>
            <a:lvl5pPr indent="-273050" lvl="4" marL="2286000" rtl="0" algn="l">
              <a:spcBef>
                <a:spcPts val="100"/>
              </a:spcBef>
              <a:spcAft>
                <a:spcPts val="0"/>
              </a:spcAft>
              <a:buClr>
                <a:srgbClr val="7F7F7F"/>
              </a:buClr>
              <a:buSzPts val="700"/>
              <a:buChar char="»"/>
              <a:defRPr/>
            </a:lvl5pPr>
            <a:lvl6pPr indent="-273050" lvl="5" marL="2743200" rtl="0" algn="l">
              <a:spcBef>
                <a:spcPts val="100"/>
              </a:spcBef>
              <a:spcAft>
                <a:spcPts val="0"/>
              </a:spcAft>
              <a:buClr>
                <a:schemeClr val="dk1"/>
              </a:buClr>
              <a:buSzPts val="700"/>
              <a:buChar char="•"/>
              <a:defRPr/>
            </a:lvl6pPr>
            <a:lvl7pPr indent="-273050" lvl="6" marL="3200400" rtl="0" algn="l">
              <a:spcBef>
                <a:spcPts val="100"/>
              </a:spcBef>
              <a:spcAft>
                <a:spcPts val="0"/>
              </a:spcAft>
              <a:buClr>
                <a:schemeClr val="dk1"/>
              </a:buClr>
              <a:buSzPts val="700"/>
              <a:buChar char="•"/>
              <a:defRPr/>
            </a:lvl7pPr>
            <a:lvl8pPr indent="-273050" lvl="7" marL="3657600" rtl="0" algn="l">
              <a:spcBef>
                <a:spcPts val="100"/>
              </a:spcBef>
              <a:spcAft>
                <a:spcPts val="0"/>
              </a:spcAft>
              <a:buClr>
                <a:schemeClr val="dk1"/>
              </a:buClr>
              <a:buSzPts val="700"/>
              <a:buChar char="•"/>
              <a:defRPr/>
            </a:lvl8pPr>
            <a:lvl9pPr indent="-273050" lvl="8" marL="4114800" rtl="0" algn="l">
              <a:spcBef>
                <a:spcPts val="100"/>
              </a:spcBef>
              <a:spcAft>
                <a:spcPts val="0"/>
              </a:spcAft>
              <a:buClr>
                <a:schemeClr val="dk1"/>
              </a:buClr>
              <a:buSzPts val="700"/>
              <a:buChar char="•"/>
              <a:defRPr/>
            </a:lvl9pPr>
          </a:lstStyle>
          <a:p/>
        </p:txBody>
      </p:sp>
      <p:sp>
        <p:nvSpPr>
          <p:cNvPr id="120" name="Google Shape;120;p34"/>
          <p:cNvSpPr/>
          <p:nvPr>
            <p:ph idx="2" type="pic"/>
          </p:nvPr>
        </p:nvSpPr>
        <p:spPr>
          <a:xfrm>
            <a:off x="0" y="2575865"/>
            <a:ext cx="2871300" cy="2584200"/>
          </a:xfrm>
          <a:prstGeom prst="rect">
            <a:avLst/>
          </a:prstGeom>
          <a:noFill/>
          <a:ln>
            <a:noFill/>
          </a:ln>
        </p:spPr>
        <p:txBody>
          <a:bodyPr anchorCtr="0" anchor="ctr" bIns="0" lIns="87925" spcFirstLastPara="1" rIns="87925" wrap="square" tIns="0">
            <a:noAutofit/>
          </a:bodyPr>
          <a:lstStyle>
            <a:lvl1pPr lvl="0" marR="0" rtl="0" algn="ctr">
              <a:lnSpc>
                <a:spcPct val="110000"/>
              </a:lnSpc>
              <a:spcBef>
                <a:spcPts val="0"/>
              </a:spcBef>
              <a:spcAft>
                <a:spcPts val="0"/>
              </a:spcAft>
              <a:buClr>
                <a:srgbClr val="232325"/>
              </a:buClr>
              <a:buSzPts val="3400"/>
              <a:buFont typeface="Arial"/>
              <a:buNone/>
              <a:defRPr b="1" i="0" sz="3400" u="none" cap="none" strike="noStrike">
                <a:solidFill>
                  <a:srgbClr val="232325"/>
                </a:solidFill>
                <a:latin typeface="Questrial"/>
                <a:ea typeface="Questrial"/>
                <a:cs typeface="Questrial"/>
                <a:sym typeface="Questrial"/>
              </a:defRPr>
            </a:lvl1pPr>
            <a:lvl2pPr lvl="1" marR="0" rtl="0" algn="l">
              <a:spcBef>
                <a:spcPts val="8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2pPr>
            <a:lvl3pPr lvl="2"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3pPr>
            <a:lvl4pPr lvl="3"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4pPr>
            <a:lvl5pPr lvl="4"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5pPr>
            <a:lvl6pPr lvl="5"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6pPr>
            <a:lvl7pPr lvl="6"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7pPr>
            <a:lvl8pPr lvl="7"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8pPr>
            <a:lvl9pPr lvl="8"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9pPr>
          </a:lstStyle>
          <a:p/>
        </p:txBody>
      </p:sp>
      <p:sp>
        <p:nvSpPr>
          <p:cNvPr id="121" name="Google Shape;121;p34"/>
          <p:cNvSpPr txBox="1"/>
          <p:nvPr>
            <p:ph type="title"/>
          </p:nvPr>
        </p:nvSpPr>
        <p:spPr>
          <a:xfrm>
            <a:off x="3201660" y="342904"/>
            <a:ext cx="5655600" cy="384300"/>
          </a:xfrm>
          <a:prstGeom prst="rect">
            <a:avLst/>
          </a:prstGeom>
          <a:noFill/>
          <a:ln>
            <a:noFill/>
          </a:ln>
        </p:spPr>
        <p:txBody>
          <a:bodyPr anchorCtr="0" anchor="t" bIns="0" lIns="34275" spcFirstLastPara="1" rIns="87925" wrap="square" tIns="0">
            <a:noAutofit/>
          </a:bodyPr>
          <a:lstStyle>
            <a:lvl1pPr lvl="0" rtl="0" algn="l">
              <a:lnSpc>
                <a:spcPct val="90000"/>
              </a:lnSpc>
              <a:spcBef>
                <a:spcPts val="0"/>
              </a:spcBef>
              <a:spcAft>
                <a:spcPts val="0"/>
              </a:spcAft>
              <a:buClr>
                <a:srgbClr val="232325"/>
              </a:buClr>
              <a:buSzPts val="700"/>
              <a:buNone/>
              <a:defRPr/>
            </a:lvl1pPr>
            <a:lvl2pPr lvl="1" rtl="0">
              <a:spcBef>
                <a:spcPts val="0"/>
              </a:spcBef>
              <a:spcAft>
                <a:spcPts val="0"/>
              </a:spcAft>
              <a:buSzPts val="500"/>
              <a:buNone/>
              <a:defRPr/>
            </a:lvl2pPr>
            <a:lvl3pPr lvl="2" rtl="0">
              <a:spcBef>
                <a:spcPts val="0"/>
              </a:spcBef>
              <a:spcAft>
                <a:spcPts val="0"/>
              </a:spcAft>
              <a:buSzPts val="500"/>
              <a:buNone/>
              <a:defRPr/>
            </a:lvl3pPr>
            <a:lvl4pPr lvl="3" rtl="0">
              <a:spcBef>
                <a:spcPts val="0"/>
              </a:spcBef>
              <a:spcAft>
                <a:spcPts val="0"/>
              </a:spcAft>
              <a:buSzPts val="500"/>
              <a:buNone/>
              <a:defRPr/>
            </a:lvl4pPr>
            <a:lvl5pPr lvl="4" rtl="0">
              <a:spcBef>
                <a:spcPts val="0"/>
              </a:spcBef>
              <a:spcAft>
                <a:spcPts val="0"/>
              </a:spcAft>
              <a:buSzPts val="500"/>
              <a:buNone/>
              <a:defRPr/>
            </a:lvl5pPr>
            <a:lvl6pPr lvl="5" rtl="0">
              <a:spcBef>
                <a:spcPts val="0"/>
              </a:spcBef>
              <a:spcAft>
                <a:spcPts val="0"/>
              </a:spcAft>
              <a:buSzPts val="500"/>
              <a:buNone/>
              <a:defRPr/>
            </a:lvl6pPr>
            <a:lvl7pPr lvl="6" rtl="0">
              <a:spcBef>
                <a:spcPts val="0"/>
              </a:spcBef>
              <a:spcAft>
                <a:spcPts val="0"/>
              </a:spcAft>
              <a:buSzPts val="500"/>
              <a:buNone/>
              <a:defRPr/>
            </a:lvl7pPr>
            <a:lvl8pPr lvl="7" rtl="0">
              <a:spcBef>
                <a:spcPts val="0"/>
              </a:spcBef>
              <a:spcAft>
                <a:spcPts val="0"/>
              </a:spcAft>
              <a:buSzPts val="500"/>
              <a:buNone/>
              <a:defRPr/>
            </a:lvl8pPr>
            <a:lvl9pPr lvl="8" rtl="0">
              <a:spcBef>
                <a:spcPts val="0"/>
              </a:spcBef>
              <a:spcAft>
                <a:spcPts val="0"/>
              </a:spcAft>
              <a:buSzPts val="500"/>
              <a:buNone/>
              <a:defRPr/>
            </a:lvl9pPr>
          </a:lstStyle>
          <a:p/>
        </p:txBody>
      </p:sp>
      <p:sp>
        <p:nvSpPr>
          <p:cNvPr id="122" name="Google Shape;122;p34"/>
          <p:cNvSpPr/>
          <p:nvPr>
            <p:ph idx="3" type="pic"/>
          </p:nvPr>
        </p:nvSpPr>
        <p:spPr>
          <a:xfrm>
            <a:off x="0" y="-5574"/>
            <a:ext cx="2871300" cy="2584200"/>
          </a:xfrm>
          <a:prstGeom prst="rect">
            <a:avLst/>
          </a:prstGeom>
          <a:noFill/>
          <a:ln>
            <a:noFill/>
          </a:ln>
        </p:spPr>
        <p:txBody>
          <a:bodyPr anchorCtr="0" anchor="ctr" bIns="0" lIns="87925" spcFirstLastPara="1" rIns="87925" wrap="square" tIns="0">
            <a:noAutofit/>
          </a:bodyPr>
          <a:lstStyle>
            <a:lvl1pPr lvl="0" marR="0" rtl="0" algn="ctr">
              <a:lnSpc>
                <a:spcPct val="110000"/>
              </a:lnSpc>
              <a:spcBef>
                <a:spcPts val="0"/>
              </a:spcBef>
              <a:spcAft>
                <a:spcPts val="0"/>
              </a:spcAft>
              <a:buClr>
                <a:srgbClr val="232325"/>
              </a:buClr>
              <a:buSzPts val="3400"/>
              <a:buFont typeface="Arial"/>
              <a:buNone/>
              <a:defRPr b="1" i="0" sz="3400" u="none" cap="none" strike="noStrike">
                <a:solidFill>
                  <a:srgbClr val="232325"/>
                </a:solidFill>
                <a:latin typeface="Questrial"/>
                <a:ea typeface="Questrial"/>
                <a:cs typeface="Questrial"/>
                <a:sym typeface="Questrial"/>
              </a:defRPr>
            </a:lvl1pPr>
            <a:lvl2pPr lvl="1" marR="0" rtl="0" algn="l">
              <a:spcBef>
                <a:spcPts val="8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2pPr>
            <a:lvl3pPr lvl="2"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3pPr>
            <a:lvl4pPr lvl="3"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4pPr>
            <a:lvl5pPr lvl="4"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5pPr>
            <a:lvl6pPr lvl="5"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6pPr>
            <a:lvl7pPr lvl="6"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7pPr>
            <a:lvl8pPr lvl="7"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8pPr>
            <a:lvl9pPr lvl="8"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0/50 image and copy">
  <p:cSld name="50/50 image and copy">
    <p:spTree>
      <p:nvGrpSpPr>
        <p:cNvPr id="123" name="Shape 123"/>
        <p:cNvGrpSpPr/>
        <p:nvPr/>
      </p:nvGrpSpPr>
      <p:grpSpPr>
        <a:xfrm>
          <a:off x="0" y="0"/>
          <a:ext cx="0" cy="0"/>
          <a:chOff x="0" y="0"/>
          <a:chExt cx="0" cy="0"/>
        </a:xfrm>
      </p:grpSpPr>
      <p:sp>
        <p:nvSpPr>
          <p:cNvPr id="124" name="Google Shape;124;p35"/>
          <p:cNvSpPr txBox="1"/>
          <p:nvPr>
            <p:ph idx="1" type="body"/>
          </p:nvPr>
        </p:nvSpPr>
        <p:spPr>
          <a:xfrm>
            <a:off x="4843263" y="826309"/>
            <a:ext cx="4014000" cy="4019100"/>
          </a:xfrm>
          <a:prstGeom prst="rect">
            <a:avLst/>
          </a:prstGeom>
          <a:noFill/>
          <a:ln>
            <a:noFill/>
          </a:ln>
        </p:spPr>
        <p:txBody>
          <a:bodyPr anchorCtr="0" anchor="t" bIns="0" lIns="87925" spcFirstLastPara="1" rIns="87925" wrap="square" tIns="0">
            <a:noAutofit/>
          </a:bodyPr>
          <a:lstStyle>
            <a:lvl1pPr indent="-228600" lvl="0" marL="457200" rtl="0" algn="l">
              <a:lnSpc>
                <a:spcPct val="110000"/>
              </a:lnSpc>
              <a:spcBef>
                <a:spcPts val="0"/>
              </a:spcBef>
              <a:spcAft>
                <a:spcPts val="0"/>
              </a:spcAft>
              <a:buClr>
                <a:srgbClr val="232325"/>
              </a:buClr>
              <a:buSzPts val="1300"/>
              <a:buNone/>
              <a:defRPr sz="1300"/>
            </a:lvl1pPr>
            <a:lvl2pPr indent="-273050" lvl="1" marL="914400" rtl="0" algn="l">
              <a:spcBef>
                <a:spcPts val="800"/>
              </a:spcBef>
              <a:spcAft>
                <a:spcPts val="0"/>
              </a:spcAft>
              <a:buClr>
                <a:srgbClr val="7F7F7F"/>
              </a:buClr>
              <a:buSzPts val="700"/>
              <a:buChar char="–"/>
              <a:defRPr/>
            </a:lvl2pPr>
            <a:lvl3pPr indent="-273050" lvl="2" marL="1371600" rtl="0" algn="l">
              <a:spcBef>
                <a:spcPts val="100"/>
              </a:spcBef>
              <a:spcAft>
                <a:spcPts val="0"/>
              </a:spcAft>
              <a:buClr>
                <a:srgbClr val="7F7F7F"/>
              </a:buClr>
              <a:buSzPts val="700"/>
              <a:buChar char="•"/>
              <a:defRPr/>
            </a:lvl3pPr>
            <a:lvl4pPr indent="-273050" lvl="3" marL="1828800" rtl="0" algn="l">
              <a:spcBef>
                <a:spcPts val="100"/>
              </a:spcBef>
              <a:spcAft>
                <a:spcPts val="0"/>
              </a:spcAft>
              <a:buClr>
                <a:srgbClr val="7F7F7F"/>
              </a:buClr>
              <a:buSzPts val="700"/>
              <a:buChar char="–"/>
              <a:defRPr/>
            </a:lvl4pPr>
            <a:lvl5pPr indent="-273050" lvl="4" marL="2286000" rtl="0" algn="l">
              <a:spcBef>
                <a:spcPts val="100"/>
              </a:spcBef>
              <a:spcAft>
                <a:spcPts val="0"/>
              </a:spcAft>
              <a:buClr>
                <a:srgbClr val="7F7F7F"/>
              </a:buClr>
              <a:buSzPts val="700"/>
              <a:buChar char="»"/>
              <a:defRPr/>
            </a:lvl5pPr>
            <a:lvl6pPr indent="-273050" lvl="5" marL="2743200" rtl="0" algn="l">
              <a:spcBef>
                <a:spcPts val="100"/>
              </a:spcBef>
              <a:spcAft>
                <a:spcPts val="0"/>
              </a:spcAft>
              <a:buClr>
                <a:schemeClr val="dk1"/>
              </a:buClr>
              <a:buSzPts val="700"/>
              <a:buChar char="•"/>
              <a:defRPr/>
            </a:lvl6pPr>
            <a:lvl7pPr indent="-273050" lvl="6" marL="3200400" rtl="0" algn="l">
              <a:spcBef>
                <a:spcPts val="100"/>
              </a:spcBef>
              <a:spcAft>
                <a:spcPts val="0"/>
              </a:spcAft>
              <a:buClr>
                <a:schemeClr val="dk1"/>
              </a:buClr>
              <a:buSzPts val="700"/>
              <a:buChar char="•"/>
              <a:defRPr/>
            </a:lvl7pPr>
            <a:lvl8pPr indent="-273050" lvl="7" marL="3657600" rtl="0" algn="l">
              <a:spcBef>
                <a:spcPts val="100"/>
              </a:spcBef>
              <a:spcAft>
                <a:spcPts val="0"/>
              </a:spcAft>
              <a:buClr>
                <a:schemeClr val="dk1"/>
              </a:buClr>
              <a:buSzPts val="700"/>
              <a:buChar char="•"/>
              <a:defRPr/>
            </a:lvl8pPr>
            <a:lvl9pPr indent="-273050" lvl="8" marL="4114800" rtl="0" algn="l">
              <a:spcBef>
                <a:spcPts val="100"/>
              </a:spcBef>
              <a:spcAft>
                <a:spcPts val="0"/>
              </a:spcAft>
              <a:buClr>
                <a:schemeClr val="dk1"/>
              </a:buClr>
              <a:buSzPts val="700"/>
              <a:buChar char="•"/>
              <a:defRPr/>
            </a:lvl9pPr>
          </a:lstStyle>
          <a:p/>
        </p:txBody>
      </p:sp>
      <p:sp>
        <p:nvSpPr>
          <p:cNvPr id="125" name="Google Shape;125;p35"/>
          <p:cNvSpPr/>
          <p:nvPr>
            <p:ph idx="2" type="pic"/>
          </p:nvPr>
        </p:nvSpPr>
        <p:spPr>
          <a:xfrm>
            <a:off x="9" y="0"/>
            <a:ext cx="4568700" cy="5143500"/>
          </a:xfrm>
          <a:prstGeom prst="rect">
            <a:avLst/>
          </a:prstGeom>
          <a:noFill/>
          <a:ln>
            <a:noFill/>
          </a:ln>
        </p:spPr>
        <p:txBody>
          <a:bodyPr anchorCtr="0" anchor="ctr" bIns="0" lIns="87925" spcFirstLastPara="1" rIns="87925" wrap="square" tIns="0">
            <a:noAutofit/>
          </a:bodyPr>
          <a:lstStyle>
            <a:lvl1pPr lvl="0" marR="0" rtl="0" algn="ctr">
              <a:lnSpc>
                <a:spcPct val="110000"/>
              </a:lnSpc>
              <a:spcBef>
                <a:spcPts val="0"/>
              </a:spcBef>
              <a:spcAft>
                <a:spcPts val="0"/>
              </a:spcAft>
              <a:buClr>
                <a:srgbClr val="232325"/>
              </a:buClr>
              <a:buSzPts val="6300"/>
              <a:buFont typeface="Arial"/>
              <a:buNone/>
              <a:defRPr b="1" i="0" sz="6300" u="none" cap="none" strike="noStrike">
                <a:solidFill>
                  <a:srgbClr val="232325"/>
                </a:solidFill>
                <a:latin typeface="Questrial"/>
                <a:ea typeface="Questrial"/>
                <a:cs typeface="Questrial"/>
                <a:sym typeface="Questrial"/>
              </a:defRPr>
            </a:lvl1pPr>
            <a:lvl2pPr lvl="1" marR="0" rtl="0" algn="l">
              <a:spcBef>
                <a:spcPts val="8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2pPr>
            <a:lvl3pPr lvl="2"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3pPr>
            <a:lvl4pPr lvl="3"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4pPr>
            <a:lvl5pPr lvl="4"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5pPr>
            <a:lvl6pPr lvl="5"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6pPr>
            <a:lvl7pPr lvl="6"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7pPr>
            <a:lvl8pPr lvl="7"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8pPr>
            <a:lvl9pPr lvl="8"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9pPr>
          </a:lstStyle>
          <a:p/>
        </p:txBody>
      </p:sp>
      <p:sp>
        <p:nvSpPr>
          <p:cNvPr id="126" name="Google Shape;126;p35"/>
          <p:cNvSpPr txBox="1"/>
          <p:nvPr>
            <p:ph type="title"/>
          </p:nvPr>
        </p:nvSpPr>
        <p:spPr>
          <a:xfrm>
            <a:off x="4843263" y="342904"/>
            <a:ext cx="4026000" cy="281400"/>
          </a:xfrm>
          <a:prstGeom prst="rect">
            <a:avLst/>
          </a:prstGeom>
          <a:noFill/>
          <a:ln>
            <a:noFill/>
          </a:ln>
        </p:spPr>
        <p:txBody>
          <a:bodyPr anchorCtr="0" anchor="t" bIns="0" lIns="34275" spcFirstLastPara="1" rIns="87925" wrap="square" tIns="0">
            <a:noAutofit/>
          </a:bodyPr>
          <a:lstStyle>
            <a:lvl1pPr lvl="0" rtl="0" algn="l">
              <a:lnSpc>
                <a:spcPct val="90000"/>
              </a:lnSpc>
              <a:spcBef>
                <a:spcPts val="0"/>
              </a:spcBef>
              <a:spcAft>
                <a:spcPts val="0"/>
              </a:spcAft>
              <a:buClr>
                <a:srgbClr val="232325"/>
              </a:buClr>
              <a:buSzPts val="2700"/>
              <a:buFont typeface="Arial"/>
              <a:buNone/>
              <a:defRPr sz="2700"/>
            </a:lvl1pPr>
            <a:lvl2pPr lvl="1" rtl="0">
              <a:spcBef>
                <a:spcPts val="0"/>
              </a:spcBef>
              <a:spcAft>
                <a:spcPts val="0"/>
              </a:spcAft>
              <a:buSzPts val="500"/>
              <a:buNone/>
              <a:defRPr/>
            </a:lvl2pPr>
            <a:lvl3pPr lvl="2" rtl="0">
              <a:spcBef>
                <a:spcPts val="0"/>
              </a:spcBef>
              <a:spcAft>
                <a:spcPts val="0"/>
              </a:spcAft>
              <a:buSzPts val="500"/>
              <a:buNone/>
              <a:defRPr/>
            </a:lvl3pPr>
            <a:lvl4pPr lvl="3" rtl="0">
              <a:spcBef>
                <a:spcPts val="0"/>
              </a:spcBef>
              <a:spcAft>
                <a:spcPts val="0"/>
              </a:spcAft>
              <a:buSzPts val="500"/>
              <a:buNone/>
              <a:defRPr/>
            </a:lvl4pPr>
            <a:lvl5pPr lvl="4" rtl="0">
              <a:spcBef>
                <a:spcPts val="0"/>
              </a:spcBef>
              <a:spcAft>
                <a:spcPts val="0"/>
              </a:spcAft>
              <a:buSzPts val="500"/>
              <a:buNone/>
              <a:defRPr/>
            </a:lvl5pPr>
            <a:lvl6pPr lvl="5" rtl="0">
              <a:spcBef>
                <a:spcPts val="0"/>
              </a:spcBef>
              <a:spcAft>
                <a:spcPts val="0"/>
              </a:spcAft>
              <a:buSzPts val="500"/>
              <a:buNone/>
              <a:defRPr/>
            </a:lvl6pPr>
            <a:lvl7pPr lvl="6" rtl="0">
              <a:spcBef>
                <a:spcPts val="0"/>
              </a:spcBef>
              <a:spcAft>
                <a:spcPts val="0"/>
              </a:spcAft>
              <a:buSzPts val="500"/>
              <a:buNone/>
              <a:defRPr/>
            </a:lvl7pPr>
            <a:lvl8pPr lvl="7" rtl="0">
              <a:spcBef>
                <a:spcPts val="0"/>
              </a:spcBef>
              <a:spcAft>
                <a:spcPts val="0"/>
              </a:spcAft>
              <a:buSzPts val="500"/>
              <a:buNone/>
              <a:defRPr/>
            </a:lvl8pPr>
            <a:lvl9pPr lvl="8" rtl="0">
              <a:spcBef>
                <a:spcPts val="0"/>
              </a:spcBef>
              <a:spcAft>
                <a:spcPts val="0"/>
              </a:spcAft>
              <a:buSzPts val="5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yan Idea">
  <p:cSld name="2_Cyan Idea">
    <p:spTree>
      <p:nvGrpSpPr>
        <p:cNvPr id="127" name="Shape 127"/>
        <p:cNvGrpSpPr/>
        <p:nvPr/>
      </p:nvGrpSpPr>
      <p:grpSpPr>
        <a:xfrm>
          <a:off x="0" y="0"/>
          <a:ext cx="0" cy="0"/>
          <a:chOff x="0" y="0"/>
          <a:chExt cx="0" cy="0"/>
        </a:xfrm>
      </p:grpSpPr>
      <p:sp>
        <p:nvSpPr>
          <p:cNvPr id="128" name="Google Shape;128;p36"/>
          <p:cNvSpPr txBox="1"/>
          <p:nvPr>
            <p:ph idx="1" type="body"/>
          </p:nvPr>
        </p:nvSpPr>
        <p:spPr>
          <a:xfrm>
            <a:off x="286922" y="826309"/>
            <a:ext cx="4035300" cy="4046700"/>
          </a:xfrm>
          <a:prstGeom prst="rect">
            <a:avLst/>
          </a:prstGeom>
          <a:noFill/>
          <a:ln>
            <a:noFill/>
          </a:ln>
        </p:spPr>
        <p:txBody>
          <a:bodyPr anchorCtr="0" anchor="t" bIns="0" lIns="87925" spcFirstLastPara="1" rIns="87925" wrap="square" tIns="0">
            <a:noAutofit/>
          </a:bodyPr>
          <a:lstStyle>
            <a:lvl1pPr indent="-228600" lvl="0" marL="457200" rtl="0" algn="l">
              <a:lnSpc>
                <a:spcPct val="110000"/>
              </a:lnSpc>
              <a:spcBef>
                <a:spcPts val="0"/>
              </a:spcBef>
              <a:spcAft>
                <a:spcPts val="0"/>
              </a:spcAft>
              <a:buClr>
                <a:srgbClr val="232325"/>
              </a:buClr>
              <a:buSzPts val="1300"/>
              <a:buNone/>
              <a:defRPr sz="1300"/>
            </a:lvl1pPr>
            <a:lvl2pPr indent="-273050" lvl="1" marL="914400" rtl="0" algn="l">
              <a:spcBef>
                <a:spcPts val="800"/>
              </a:spcBef>
              <a:spcAft>
                <a:spcPts val="0"/>
              </a:spcAft>
              <a:buClr>
                <a:srgbClr val="7F7F7F"/>
              </a:buClr>
              <a:buSzPts val="700"/>
              <a:buChar char="–"/>
              <a:defRPr/>
            </a:lvl2pPr>
            <a:lvl3pPr indent="-273050" lvl="2" marL="1371600" rtl="0" algn="l">
              <a:spcBef>
                <a:spcPts val="100"/>
              </a:spcBef>
              <a:spcAft>
                <a:spcPts val="0"/>
              </a:spcAft>
              <a:buClr>
                <a:srgbClr val="7F7F7F"/>
              </a:buClr>
              <a:buSzPts val="700"/>
              <a:buChar char="•"/>
              <a:defRPr/>
            </a:lvl3pPr>
            <a:lvl4pPr indent="-273050" lvl="3" marL="1828800" rtl="0" algn="l">
              <a:spcBef>
                <a:spcPts val="100"/>
              </a:spcBef>
              <a:spcAft>
                <a:spcPts val="0"/>
              </a:spcAft>
              <a:buClr>
                <a:srgbClr val="7F7F7F"/>
              </a:buClr>
              <a:buSzPts val="700"/>
              <a:buChar char="–"/>
              <a:defRPr/>
            </a:lvl4pPr>
            <a:lvl5pPr indent="-273050" lvl="4" marL="2286000" rtl="0" algn="l">
              <a:spcBef>
                <a:spcPts val="100"/>
              </a:spcBef>
              <a:spcAft>
                <a:spcPts val="0"/>
              </a:spcAft>
              <a:buClr>
                <a:srgbClr val="7F7F7F"/>
              </a:buClr>
              <a:buSzPts val="700"/>
              <a:buChar char="»"/>
              <a:defRPr/>
            </a:lvl5pPr>
            <a:lvl6pPr indent="-273050" lvl="5" marL="2743200" rtl="0" algn="l">
              <a:spcBef>
                <a:spcPts val="100"/>
              </a:spcBef>
              <a:spcAft>
                <a:spcPts val="0"/>
              </a:spcAft>
              <a:buClr>
                <a:schemeClr val="dk1"/>
              </a:buClr>
              <a:buSzPts val="700"/>
              <a:buChar char="•"/>
              <a:defRPr/>
            </a:lvl6pPr>
            <a:lvl7pPr indent="-273050" lvl="6" marL="3200400" rtl="0" algn="l">
              <a:spcBef>
                <a:spcPts val="100"/>
              </a:spcBef>
              <a:spcAft>
                <a:spcPts val="0"/>
              </a:spcAft>
              <a:buClr>
                <a:schemeClr val="dk1"/>
              </a:buClr>
              <a:buSzPts val="700"/>
              <a:buChar char="•"/>
              <a:defRPr/>
            </a:lvl7pPr>
            <a:lvl8pPr indent="-273050" lvl="7" marL="3657600" rtl="0" algn="l">
              <a:spcBef>
                <a:spcPts val="100"/>
              </a:spcBef>
              <a:spcAft>
                <a:spcPts val="0"/>
              </a:spcAft>
              <a:buClr>
                <a:schemeClr val="dk1"/>
              </a:buClr>
              <a:buSzPts val="700"/>
              <a:buChar char="•"/>
              <a:defRPr/>
            </a:lvl8pPr>
            <a:lvl9pPr indent="-273050" lvl="8" marL="4114800" rtl="0" algn="l">
              <a:spcBef>
                <a:spcPts val="100"/>
              </a:spcBef>
              <a:spcAft>
                <a:spcPts val="0"/>
              </a:spcAft>
              <a:buClr>
                <a:schemeClr val="dk1"/>
              </a:buClr>
              <a:buSzPts val="700"/>
              <a:buChar char="•"/>
              <a:defRPr/>
            </a:lvl9pPr>
          </a:lstStyle>
          <a:p/>
        </p:txBody>
      </p:sp>
      <p:sp>
        <p:nvSpPr>
          <p:cNvPr id="129" name="Google Shape;129;p36"/>
          <p:cNvSpPr/>
          <p:nvPr>
            <p:ph idx="2" type="pic"/>
          </p:nvPr>
        </p:nvSpPr>
        <p:spPr>
          <a:xfrm>
            <a:off x="4568833" y="0"/>
            <a:ext cx="4568700" cy="5143500"/>
          </a:xfrm>
          <a:prstGeom prst="rect">
            <a:avLst/>
          </a:prstGeom>
          <a:noFill/>
          <a:ln>
            <a:noFill/>
          </a:ln>
        </p:spPr>
        <p:txBody>
          <a:bodyPr anchorCtr="0" anchor="ctr" bIns="0" lIns="87925" spcFirstLastPara="1" rIns="87925" wrap="square" tIns="0">
            <a:noAutofit/>
          </a:bodyPr>
          <a:lstStyle>
            <a:lvl1pPr lvl="0" marR="0" rtl="0" algn="ctr">
              <a:lnSpc>
                <a:spcPct val="110000"/>
              </a:lnSpc>
              <a:spcBef>
                <a:spcPts val="0"/>
              </a:spcBef>
              <a:spcAft>
                <a:spcPts val="0"/>
              </a:spcAft>
              <a:buClr>
                <a:srgbClr val="232325"/>
              </a:buClr>
              <a:buSzPts val="6300"/>
              <a:buFont typeface="Arial"/>
              <a:buNone/>
              <a:defRPr b="1" i="0" sz="6300" u="none" cap="none" strike="noStrike">
                <a:solidFill>
                  <a:srgbClr val="232325"/>
                </a:solidFill>
                <a:latin typeface="Questrial"/>
                <a:ea typeface="Questrial"/>
                <a:cs typeface="Questrial"/>
                <a:sym typeface="Questrial"/>
              </a:defRPr>
            </a:lvl1pPr>
            <a:lvl2pPr lvl="1" marR="0" rtl="0" algn="l">
              <a:spcBef>
                <a:spcPts val="8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2pPr>
            <a:lvl3pPr lvl="2"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3pPr>
            <a:lvl4pPr lvl="3"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4pPr>
            <a:lvl5pPr lvl="4"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5pPr>
            <a:lvl6pPr lvl="5"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6pPr>
            <a:lvl7pPr lvl="6"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7pPr>
            <a:lvl8pPr lvl="7"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8pPr>
            <a:lvl9pPr lvl="8"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9pPr>
          </a:lstStyle>
          <a:p/>
        </p:txBody>
      </p:sp>
      <p:sp>
        <p:nvSpPr>
          <p:cNvPr id="130" name="Google Shape;130;p36"/>
          <p:cNvSpPr txBox="1"/>
          <p:nvPr>
            <p:ph type="title"/>
          </p:nvPr>
        </p:nvSpPr>
        <p:spPr>
          <a:xfrm>
            <a:off x="286922" y="342904"/>
            <a:ext cx="4026000" cy="281400"/>
          </a:xfrm>
          <a:prstGeom prst="rect">
            <a:avLst/>
          </a:prstGeom>
          <a:noFill/>
          <a:ln>
            <a:noFill/>
          </a:ln>
        </p:spPr>
        <p:txBody>
          <a:bodyPr anchorCtr="0" anchor="t" bIns="0" lIns="34275" spcFirstLastPara="1" rIns="87925" wrap="square" tIns="0">
            <a:noAutofit/>
          </a:bodyPr>
          <a:lstStyle>
            <a:lvl1pPr lvl="0" rtl="0" algn="l">
              <a:lnSpc>
                <a:spcPct val="90000"/>
              </a:lnSpc>
              <a:spcBef>
                <a:spcPts val="0"/>
              </a:spcBef>
              <a:spcAft>
                <a:spcPts val="0"/>
              </a:spcAft>
              <a:buClr>
                <a:srgbClr val="232325"/>
              </a:buClr>
              <a:buSzPts val="2700"/>
              <a:buFont typeface="Arial"/>
              <a:buNone/>
              <a:defRPr sz="2700"/>
            </a:lvl1pPr>
            <a:lvl2pPr lvl="1" rtl="0">
              <a:spcBef>
                <a:spcPts val="0"/>
              </a:spcBef>
              <a:spcAft>
                <a:spcPts val="0"/>
              </a:spcAft>
              <a:buSzPts val="500"/>
              <a:buNone/>
              <a:defRPr/>
            </a:lvl2pPr>
            <a:lvl3pPr lvl="2" rtl="0">
              <a:spcBef>
                <a:spcPts val="0"/>
              </a:spcBef>
              <a:spcAft>
                <a:spcPts val="0"/>
              </a:spcAft>
              <a:buSzPts val="500"/>
              <a:buNone/>
              <a:defRPr/>
            </a:lvl3pPr>
            <a:lvl4pPr lvl="3" rtl="0">
              <a:spcBef>
                <a:spcPts val="0"/>
              </a:spcBef>
              <a:spcAft>
                <a:spcPts val="0"/>
              </a:spcAft>
              <a:buSzPts val="500"/>
              <a:buNone/>
              <a:defRPr/>
            </a:lvl4pPr>
            <a:lvl5pPr lvl="4" rtl="0">
              <a:spcBef>
                <a:spcPts val="0"/>
              </a:spcBef>
              <a:spcAft>
                <a:spcPts val="0"/>
              </a:spcAft>
              <a:buSzPts val="500"/>
              <a:buNone/>
              <a:defRPr/>
            </a:lvl5pPr>
            <a:lvl6pPr lvl="5" rtl="0">
              <a:spcBef>
                <a:spcPts val="0"/>
              </a:spcBef>
              <a:spcAft>
                <a:spcPts val="0"/>
              </a:spcAft>
              <a:buSzPts val="500"/>
              <a:buNone/>
              <a:defRPr/>
            </a:lvl6pPr>
            <a:lvl7pPr lvl="6" rtl="0">
              <a:spcBef>
                <a:spcPts val="0"/>
              </a:spcBef>
              <a:spcAft>
                <a:spcPts val="0"/>
              </a:spcAft>
              <a:buSzPts val="500"/>
              <a:buNone/>
              <a:defRPr/>
            </a:lvl7pPr>
            <a:lvl8pPr lvl="7" rtl="0">
              <a:spcBef>
                <a:spcPts val="0"/>
              </a:spcBef>
              <a:spcAft>
                <a:spcPts val="0"/>
              </a:spcAft>
              <a:buSzPts val="500"/>
              <a:buNone/>
              <a:defRPr/>
            </a:lvl8pPr>
            <a:lvl9pPr lvl="8" rtl="0">
              <a:spcBef>
                <a:spcPts val="0"/>
              </a:spcBef>
              <a:spcAft>
                <a:spcPts val="0"/>
              </a:spcAft>
              <a:buSzPts val="500"/>
              <a:buNone/>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copy">
  <p:cSld name="1_Blank copy">
    <p:spTree>
      <p:nvGrpSpPr>
        <p:cNvPr id="131" name="Shape 131"/>
        <p:cNvGrpSpPr/>
        <p:nvPr/>
      </p:nvGrpSpPr>
      <p:grpSpPr>
        <a:xfrm>
          <a:off x="0" y="0"/>
          <a:ext cx="0" cy="0"/>
          <a:chOff x="0" y="0"/>
          <a:chExt cx="0" cy="0"/>
        </a:xfrm>
      </p:grpSpPr>
      <p:sp>
        <p:nvSpPr>
          <p:cNvPr id="132" name="Google Shape;132;p37"/>
          <p:cNvSpPr/>
          <p:nvPr>
            <p:ph idx="2" type="pic"/>
          </p:nvPr>
        </p:nvSpPr>
        <p:spPr>
          <a:xfrm>
            <a:off x="4382095" y="370284"/>
            <a:ext cx="2395500" cy="2396100"/>
          </a:xfrm>
          <a:prstGeom prst="rect">
            <a:avLst/>
          </a:prstGeom>
          <a:solidFill>
            <a:srgbClr val="3B3E41"/>
          </a:solidFill>
          <a:ln>
            <a:noFill/>
          </a:ln>
        </p:spPr>
        <p:txBody>
          <a:bodyPr anchorCtr="0" anchor="t" bIns="0" lIns="87925" spcFirstLastPara="1" rIns="87925" wrap="square" tIns="0">
            <a:noAutofit/>
          </a:bodyPr>
          <a:lstStyle>
            <a:lvl1pPr lvl="0" marR="0" rtl="0" algn="ctr">
              <a:lnSpc>
                <a:spcPct val="110000"/>
              </a:lnSpc>
              <a:spcBef>
                <a:spcPts val="0"/>
              </a:spcBef>
              <a:spcAft>
                <a:spcPts val="0"/>
              </a:spcAft>
              <a:buClr>
                <a:srgbClr val="232325"/>
              </a:buClr>
              <a:buSzPts val="1200"/>
              <a:buFont typeface="Arial"/>
              <a:buNone/>
              <a:defRPr b="0" i="0" sz="1200" u="none" cap="none" strike="noStrike">
                <a:solidFill>
                  <a:srgbClr val="232325"/>
                </a:solidFill>
                <a:latin typeface="Arial"/>
                <a:ea typeface="Arial"/>
                <a:cs typeface="Arial"/>
                <a:sym typeface="Arial"/>
              </a:defRPr>
            </a:lvl1pPr>
            <a:lvl2pPr lvl="1" marR="0" rtl="0" algn="l">
              <a:spcBef>
                <a:spcPts val="8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2pPr>
            <a:lvl3pPr lvl="2"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3pPr>
            <a:lvl4pPr lvl="3"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4pPr>
            <a:lvl5pPr lvl="4"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5pPr>
            <a:lvl6pPr lvl="5"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6pPr>
            <a:lvl7pPr lvl="6"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7pPr>
            <a:lvl8pPr lvl="7"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8pPr>
            <a:lvl9pPr lvl="8"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9pPr>
          </a:lstStyle>
          <a:p/>
        </p:txBody>
      </p:sp>
      <p:sp>
        <p:nvSpPr>
          <p:cNvPr id="133" name="Google Shape;133;p37"/>
          <p:cNvSpPr/>
          <p:nvPr>
            <p:ph idx="3" type="pic"/>
          </p:nvPr>
        </p:nvSpPr>
        <p:spPr>
          <a:xfrm>
            <a:off x="6777633" y="370284"/>
            <a:ext cx="2395500" cy="2396100"/>
          </a:xfrm>
          <a:prstGeom prst="rect">
            <a:avLst/>
          </a:prstGeom>
          <a:solidFill>
            <a:srgbClr val="4E5255"/>
          </a:solidFill>
          <a:ln>
            <a:noFill/>
          </a:ln>
        </p:spPr>
        <p:txBody>
          <a:bodyPr anchorCtr="0" anchor="t" bIns="0" lIns="87925" spcFirstLastPara="1" rIns="87925" wrap="square" tIns="0">
            <a:noAutofit/>
          </a:bodyPr>
          <a:lstStyle>
            <a:lvl1pPr lvl="0" marR="0" rtl="0" algn="ctr">
              <a:lnSpc>
                <a:spcPct val="110000"/>
              </a:lnSpc>
              <a:spcBef>
                <a:spcPts val="0"/>
              </a:spcBef>
              <a:spcAft>
                <a:spcPts val="0"/>
              </a:spcAft>
              <a:buClr>
                <a:srgbClr val="232325"/>
              </a:buClr>
              <a:buSzPts val="1200"/>
              <a:buFont typeface="Arial"/>
              <a:buNone/>
              <a:defRPr b="0" i="0" sz="1200" u="none" cap="none" strike="noStrike">
                <a:solidFill>
                  <a:srgbClr val="232325"/>
                </a:solidFill>
                <a:latin typeface="Arial"/>
                <a:ea typeface="Arial"/>
                <a:cs typeface="Arial"/>
                <a:sym typeface="Arial"/>
              </a:defRPr>
            </a:lvl1pPr>
            <a:lvl2pPr lvl="1" marR="0" rtl="0" algn="l">
              <a:spcBef>
                <a:spcPts val="8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2pPr>
            <a:lvl3pPr lvl="2"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3pPr>
            <a:lvl4pPr lvl="3"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4pPr>
            <a:lvl5pPr lvl="4"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5pPr>
            <a:lvl6pPr lvl="5"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6pPr>
            <a:lvl7pPr lvl="6"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7pPr>
            <a:lvl8pPr lvl="7"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8pPr>
            <a:lvl9pPr lvl="8"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9pPr>
          </a:lstStyle>
          <a:p/>
        </p:txBody>
      </p:sp>
      <p:sp>
        <p:nvSpPr>
          <p:cNvPr id="134" name="Google Shape;134;p37"/>
          <p:cNvSpPr/>
          <p:nvPr>
            <p:ph idx="4" type="pic"/>
          </p:nvPr>
        </p:nvSpPr>
        <p:spPr>
          <a:xfrm>
            <a:off x="6777633" y="2766289"/>
            <a:ext cx="2395500" cy="2396100"/>
          </a:xfrm>
          <a:prstGeom prst="rect">
            <a:avLst/>
          </a:prstGeom>
          <a:solidFill>
            <a:srgbClr val="3B3E41"/>
          </a:solidFill>
          <a:ln>
            <a:noFill/>
          </a:ln>
        </p:spPr>
        <p:txBody>
          <a:bodyPr anchorCtr="0" anchor="t" bIns="0" lIns="87925" spcFirstLastPara="1" rIns="87925" wrap="square" tIns="0">
            <a:noAutofit/>
          </a:bodyPr>
          <a:lstStyle>
            <a:lvl1pPr lvl="0" marR="0" rtl="0" algn="ctr">
              <a:lnSpc>
                <a:spcPct val="110000"/>
              </a:lnSpc>
              <a:spcBef>
                <a:spcPts val="0"/>
              </a:spcBef>
              <a:spcAft>
                <a:spcPts val="0"/>
              </a:spcAft>
              <a:buClr>
                <a:srgbClr val="232325"/>
              </a:buClr>
              <a:buSzPts val="1200"/>
              <a:buFont typeface="Arial"/>
              <a:buNone/>
              <a:defRPr b="0" i="0" sz="1200" u="none" cap="none" strike="noStrike">
                <a:solidFill>
                  <a:srgbClr val="232325"/>
                </a:solidFill>
                <a:latin typeface="Arial"/>
                <a:ea typeface="Arial"/>
                <a:cs typeface="Arial"/>
                <a:sym typeface="Arial"/>
              </a:defRPr>
            </a:lvl1pPr>
            <a:lvl2pPr lvl="1" marR="0" rtl="0" algn="l">
              <a:spcBef>
                <a:spcPts val="8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2pPr>
            <a:lvl3pPr lvl="2"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3pPr>
            <a:lvl4pPr lvl="3"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4pPr>
            <a:lvl5pPr lvl="4"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5pPr>
            <a:lvl6pPr lvl="5"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6pPr>
            <a:lvl7pPr lvl="6"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7pPr>
            <a:lvl8pPr lvl="7"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8pPr>
            <a:lvl9pPr lvl="8"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9pPr>
          </a:lstStyle>
          <a:p/>
        </p:txBody>
      </p:sp>
      <p:sp>
        <p:nvSpPr>
          <p:cNvPr id="135" name="Google Shape;135;p37"/>
          <p:cNvSpPr txBox="1"/>
          <p:nvPr>
            <p:ph idx="1" type="body"/>
          </p:nvPr>
        </p:nvSpPr>
        <p:spPr>
          <a:xfrm>
            <a:off x="286922" y="861585"/>
            <a:ext cx="4035300" cy="4046700"/>
          </a:xfrm>
          <a:prstGeom prst="rect">
            <a:avLst/>
          </a:prstGeom>
          <a:noFill/>
          <a:ln>
            <a:noFill/>
          </a:ln>
        </p:spPr>
        <p:txBody>
          <a:bodyPr anchorCtr="0" anchor="t" bIns="0" lIns="87925" spcFirstLastPara="1" rIns="87925" wrap="square" tIns="0">
            <a:noAutofit/>
          </a:bodyPr>
          <a:lstStyle>
            <a:lvl1pPr indent="-228600" lvl="0" marL="457200" rtl="0" algn="l">
              <a:lnSpc>
                <a:spcPct val="110000"/>
              </a:lnSpc>
              <a:spcBef>
                <a:spcPts val="0"/>
              </a:spcBef>
              <a:spcAft>
                <a:spcPts val="0"/>
              </a:spcAft>
              <a:buClr>
                <a:srgbClr val="232325"/>
              </a:buClr>
              <a:buSzPts val="1300"/>
              <a:buNone/>
              <a:defRPr sz="1300"/>
            </a:lvl1pPr>
            <a:lvl2pPr indent="-273050" lvl="1" marL="914400" rtl="0" algn="l">
              <a:spcBef>
                <a:spcPts val="800"/>
              </a:spcBef>
              <a:spcAft>
                <a:spcPts val="0"/>
              </a:spcAft>
              <a:buClr>
                <a:srgbClr val="7F7F7F"/>
              </a:buClr>
              <a:buSzPts val="700"/>
              <a:buChar char="–"/>
              <a:defRPr/>
            </a:lvl2pPr>
            <a:lvl3pPr indent="-273050" lvl="2" marL="1371600" rtl="0" algn="l">
              <a:spcBef>
                <a:spcPts val="100"/>
              </a:spcBef>
              <a:spcAft>
                <a:spcPts val="0"/>
              </a:spcAft>
              <a:buClr>
                <a:srgbClr val="7F7F7F"/>
              </a:buClr>
              <a:buSzPts val="700"/>
              <a:buChar char="•"/>
              <a:defRPr/>
            </a:lvl3pPr>
            <a:lvl4pPr indent="-273050" lvl="3" marL="1828800" rtl="0" algn="l">
              <a:spcBef>
                <a:spcPts val="100"/>
              </a:spcBef>
              <a:spcAft>
                <a:spcPts val="0"/>
              </a:spcAft>
              <a:buClr>
                <a:srgbClr val="7F7F7F"/>
              </a:buClr>
              <a:buSzPts val="700"/>
              <a:buChar char="–"/>
              <a:defRPr/>
            </a:lvl4pPr>
            <a:lvl5pPr indent="-273050" lvl="4" marL="2286000" rtl="0" algn="l">
              <a:spcBef>
                <a:spcPts val="100"/>
              </a:spcBef>
              <a:spcAft>
                <a:spcPts val="0"/>
              </a:spcAft>
              <a:buClr>
                <a:srgbClr val="7F7F7F"/>
              </a:buClr>
              <a:buSzPts val="700"/>
              <a:buChar char="»"/>
              <a:defRPr/>
            </a:lvl5pPr>
            <a:lvl6pPr indent="-273050" lvl="5" marL="2743200" rtl="0" algn="l">
              <a:spcBef>
                <a:spcPts val="100"/>
              </a:spcBef>
              <a:spcAft>
                <a:spcPts val="0"/>
              </a:spcAft>
              <a:buClr>
                <a:schemeClr val="dk1"/>
              </a:buClr>
              <a:buSzPts val="700"/>
              <a:buChar char="•"/>
              <a:defRPr/>
            </a:lvl6pPr>
            <a:lvl7pPr indent="-273050" lvl="6" marL="3200400" rtl="0" algn="l">
              <a:spcBef>
                <a:spcPts val="100"/>
              </a:spcBef>
              <a:spcAft>
                <a:spcPts val="0"/>
              </a:spcAft>
              <a:buClr>
                <a:schemeClr val="dk1"/>
              </a:buClr>
              <a:buSzPts val="700"/>
              <a:buChar char="•"/>
              <a:defRPr/>
            </a:lvl7pPr>
            <a:lvl8pPr indent="-273050" lvl="7" marL="3657600" rtl="0" algn="l">
              <a:spcBef>
                <a:spcPts val="100"/>
              </a:spcBef>
              <a:spcAft>
                <a:spcPts val="0"/>
              </a:spcAft>
              <a:buClr>
                <a:schemeClr val="dk1"/>
              </a:buClr>
              <a:buSzPts val="700"/>
              <a:buChar char="•"/>
              <a:defRPr/>
            </a:lvl8pPr>
            <a:lvl9pPr indent="-273050" lvl="8" marL="4114800" rtl="0" algn="l">
              <a:spcBef>
                <a:spcPts val="100"/>
              </a:spcBef>
              <a:spcAft>
                <a:spcPts val="0"/>
              </a:spcAft>
              <a:buClr>
                <a:schemeClr val="dk1"/>
              </a:buClr>
              <a:buSzPts val="700"/>
              <a:buChar char="•"/>
              <a:defRPr/>
            </a:lvl9pPr>
          </a:lstStyle>
          <a:p/>
        </p:txBody>
      </p:sp>
      <p:sp>
        <p:nvSpPr>
          <p:cNvPr id="136" name="Google Shape;136;p37"/>
          <p:cNvSpPr txBox="1"/>
          <p:nvPr>
            <p:ph type="title"/>
          </p:nvPr>
        </p:nvSpPr>
        <p:spPr>
          <a:xfrm>
            <a:off x="286922" y="378180"/>
            <a:ext cx="4026000" cy="281400"/>
          </a:xfrm>
          <a:prstGeom prst="rect">
            <a:avLst/>
          </a:prstGeom>
          <a:noFill/>
          <a:ln>
            <a:noFill/>
          </a:ln>
        </p:spPr>
        <p:txBody>
          <a:bodyPr anchorCtr="0" anchor="t" bIns="0" lIns="34275" spcFirstLastPara="1" rIns="87925" wrap="square" tIns="0">
            <a:noAutofit/>
          </a:bodyPr>
          <a:lstStyle>
            <a:lvl1pPr lvl="0" rtl="0" algn="l">
              <a:lnSpc>
                <a:spcPct val="90000"/>
              </a:lnSpc>
              <a:spcBef>
                <a:spcPts val="0"/>
              </a:spcBef>
              <a:spcAft>
                <a:spcPts val="0"/>
              </a:spcAft>
              <a:buClr>
                <a:srgbClr val="232325"/>
              </a:buClr>
              <a:buSzPts val="2700"/>
              <a:buFont typeface="Arial"/>
              <a:buNone/>
              <a:defRPr sz="2700"/>
            </a:lvl1pPr>
            <a:lvl2pPr lvl="1" rtl="0">
              <a:spcBef>
                <a:spcPts val="0"/>
              </a:spcBef>
              <a:spcAft>
                <a:spcPts val="0"/>
              </a:spcAft>
              <a:buSzPts val="500"/>
              <a:buNone/>
              <a:defRPr/>
            </a:lvl2pPr>
            <a:lvl3pPr lvl="2" rtl="0">
              <a:spcBef>
                <a:spcPts val="0"/>
              </a:spcBef>
              <a:spcAft>
                <a:spcPts val="0"/>
              </a:spcAft>
              <a:buSzPts val="500"/>
              <a:buNone/>
              <a:defRPr/>
            </a:lvl3pPr>
            <a:lvl4pPr lvl="3" rtl="0">
              <a:spcBef>
                <a:spcPts val="0"/>
              </a:spcBef>
              <a:spcAft>
                <a:spcPts val="0"/>
              </a:spcAft>
              <a:buSzPts val="500"/>
              <a:buNone/>
              <a:defRPr/>
            </a:lvl4pPr>
            <a:lvl5pPr lvl="4" rtl="0">
              <a:spcBef>
                <a:spcPts val="0"/>
              </a:spcBef>
              <a:spcAft>
                <a:spcPts val="0"/>
              </a:spcAft>
              <a:buSzPts val="500"/>
              <a:buNone/>
              <a:defRPr/>
            </a:lvl5pPr>
            <a:lvl6pPr lvl="5" rtl="0">
              <a:spcBef>
                <a:spcPts val="0"/>
              </a:spcBef>
              <a:spcAft>
                <a:spcPts val="0"/>
              </a:spcAft>
              <a:buSzPts val="500"/>
              <a:buNone/>
              <a:defRPr/>
            </a:lvl6pPr>
            <a:lvl7pPr lvl="6" rtl="0">
              <a:spcBef>
                <a:spcPts val="0"/>
              </a:spcBef>
              <a:spcAft>
                <a:spcPts val="0"/>
              </a:spcAft>
              <a:buSzPts val="500"/>
              <a:buNone/>
              <a:defRPr/>
            </a:lvl7pPr>
            <a:lvl8pPr lvl="7" rtl="0">
              <a:spcBef>
                <a:spcPts val="0"/>
              </a:spcBef>
              <a:spcAft>
                <a:spcPts val="0"/>
              </a:spcAft>
              <a:buSzPts val="500"/>
              <a:buNone/>
              <a:defRPr/>
            </a:lvl8pPr>
            <a:lvl9pPr lvl="8" rtl="0">
              <a:spcBef>
                <a:spcPts val="0"/>
              </a:spcBef>
              <a:spcAft>
                <a:spcPts val="0"/>
              </a:spcAft>
              <a:buSzPts val="500"/>
              <a:buNone/>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Blank copy">
  <p:cSld name="3_Blank copy">
    <p:spTree>
      <p:nvGrpSpPr>
        <p:cNvPr id="137" name="Shape 137"/>
        <p:cNvGrpSpPr/>
        <p:nvPr/>
      </p:nvGrpSpPr>
      <p:grpSpPr>
        <a:xfrm>
          <a:off x="0" y="0"/>
          <a:ext cx="0" cy="0"/>
          <a:chOff x="0" y="0"/>
          <a:chExt cx="0" cy="0"/>
        </a:xfrm>
      </p:grpSpPr>
      <p:sp>
        <p:nvSpPr>
          <p:cNvPr id="138" name="Google Shape;138;p38"/>
          <p:cNvSpPr txBox="1"/>
          <p:nvPr>
            <p:ph idx="12" type="sldNum"/>
          </p:nvPr>
        </p:nvSpPr>
        <p:spPr>
          <a:xfrm>
            <a:off x="506520" y="4667866"/>
            <a:ext cx="2133600" cy="273000"/>
          </a:xfrm>
          <a:prstGeom prst="rect">
            <a:avLst/>
          </a:prstGeom>
          <a:noFill/>
          <a:ln>
            <a:noFill/>
          </a:ln>
        </p:spPr>
        <p:txBody>
          <a:bodyPr anchorCtr="0" anchor="ctr" bIns="43950" lIns="87925" spcFirstLastPara="1" rIns="87925" wrap="square" tIns="43950">
            <a:noAutofit/>
          </a:bodyPr>
          <a:lstStyle>
            <a:lvl1pPr indent="0" lvl="0" marL="0" rtl="0" algn="l">
              <a:spcBef>
                <a:spcPts val="0"/>
              </a:spcBef>
              <a:buNone/>
              <a:defRPr sz="900">
                <a:solidFill>
                  <a:srgbClr val="232325"/>
                </a:solidFill>
                <a:latin typeface="Arial"/>
                <a:ea typeface="Arial"/>
                <a:cs typeface="Arial"/>
                <a:sym typeface="Arial"/>
              </a:defRPr>
            </a:lvl1pPr>
            <a:lvl2pPr indent="0" lvl="1" marL="0" rtl="0" algn="l">
              <a:spcBef>
                <a:spcPts val="0"/>
              </a:spcBef>
              <a:buNone/>
              <a:defRPr sz="900">
                <a:solidFill>
                  <a:srgbClr val="232325"/>
                </a:solidFill>
                <a:latin typeface="Arial"/>
                <a:ea typeface="Arial"/>
                <a:cs typeface="Arial"/>
                <a:sym typeface="Arial"/>
              </a:defRPr>
            </a:lvl2pPr>
            <a:lvl3pPr indent="0" lvl="2" marL="0" rtl="0" algn="l">
              <a:spcBef>
                <a:spcPts val="0"/>
              </a:spcBef>
              <a:buNone/>
              <a:defRPr sz="900">
                <a:solidFill>
                  <a:srgbClr val="232325"/>
                </a:solidFill>
                <a:latin typeface="Arial"/>
                <a:ea typeface="Arial"/>
                <a:cs typeface="Arial"/>
                <a:sym typeface="Arial"/>
              </a:defRPr>
            </a:lvl3pPr>
            <a:lvl4pPr indent="0" lvl="3" marL="0" rtl="0" algn="l">
              <a:spcBef>
                <a:spcPts val="0"/>
              </a:spcBef>
              <a:buNone/>
              <a:defRPr sz="900">
                <a:solidFill>
                  <a:srgbClr val="232325"/>
                </a:solidFill>
                <a:latin typeface="Arial"/>
                <a:ea typeface="Arial"/>
                <a:cs typeface="Arial"/>
                <a:sym typeface="Arial"/>
              </a:defRPr>
            </a:lvl4pPr>
            <a:lvl5pPr indent="0" lvl="4" marL="0" rtl="0" algn="l">
              <a:spcBef>
                <a:spcPts val="0"/>
              </a:spcBef>
              <a:buNone/>
              <a:defRPr sz="900">
                <a:solidFill>
                  <a:srgbClr val="232325"/>
                </a:solidFill>
                <a:latin typeface="Arial"/>
                <a:ea typeface="Arial"/>
                <a:cs typeface="Arial"/>
                <a:sym typeface="Arial"/>
              </a:defRPr>
            </a:lvl5pPr>
            <a:lvl6pPr indent="0" lvl="5" marL="0" rtl="0" algn="l">
              <a:spcBef>
                <a:spcPts val="0"/>
              </a:spcBef>
              <a:buNone/>
              <a:defRPr sz="900">
                <a:solidFill>
                  <a:srgbClr val="232325"/>
                </a:solidFill>
                <a:latin typeface="Arial"/>
                <a:ea typeface="Arial"/>
                <a:cs typeface="Arial"/>
                <a:sym typeface="Arial"/>
              </a:defRPr>
            </a:lvl6pPr>
            <a:lvl7pPr indent="0" lvl="6" marL="0" rtl="0" algn="l">
              <a:spcBef>
                <a:spcPts val="0"/>
              </a:spcBef>
              <a:buNone/>
              <a:defRPr sz="900">
                <a:solidFill>
                  <a:srgbClr val="232325"/>
                </a:solidFill>
                <a:latin typeface="Arial"/>
                <a:ea typeface="Arial"/>
                <a:cs typeface="Arial"/>
                <a:sym typeface="Arial"/>
              </a:defRPr>
            </a:lvl7pPr>
            <a:lvl8pPr indent="0" lvl="7" marL="0" rtl="0" algn="l">
              <a:spcBef>
                <a:spcPts val="0"/>
              </a:spcBef>
              <a:buNone/>
              <a:defRPr sz="900">
                <a:solidFill>
                  <a:srgbClr val="232325"/>
                </a:solidFill>
                <a:latin typeface="Arial"/>
                <a:ea typeface="Arial"/>
                <a:cs typeface="Arial"/>
                <a:sym typeface="Arial"/>
              </a:defRPr>
            </a:lvl8pPr>
            <a:lvl9pPr indent="0" lvl="8" marL="0" rtl="0" algn="l">
              <a:spcBef>
                <a:spcPts val="0"/>
              </a:spcBef>
              <a:buNone/>
              <a:defRPr sz="900">
                <a:solidFill>
                  <a:srgbClr val="232325"/>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139" name="Google Shape;139;p38"/>
          <p:cNvSpPr/>
          <p:nvPr>
            <p:ph idx="2" type="pic"/>
          </p:nvPr>
        </p:nvSpPr>
        <p:spPr>
          <a:xfrm>
            <a:off x="0" y="375375"/>
            <a:ext cx="2390400" cy="2391000"/>
          </a:xfrm>
          <a:prstGeom prst="rect">
            <a:avLst/>
          </a:prstGeom>
          <a:solidFill>
            <a:srgbClr val="3B3E41"/>
          </a:solidFill>
          <a:ln>
            <a:noFill/>
          </a:ln>
        </p:spPr>
        <p:txBody>
          <a:bodyPr anchorCtr="0" anchor="t" bIns="0" lIns="87925" spcFirstLastPara="1" rIns="87925" wrap="square" tIns="0">
            <a:noAutofit/>
          </a:bodyPr>
          <a:lstStyle>
            <a:lvl1pPr lvl="0" marR="0" rtl="0" algn="ctr">
              <a:lnSpc>
                <a:spcPct val="110000"/>
              </a:lnSpc>
              <a:spcBef>
                <a:spcPts val="0"/>
              </a:spcBef>
              <a:spcAft>
                <a:spcPts val="0"/>
              </a:spcAft>
              <a:buClr>
                <a:srgbClr val="232325"/>
              </a:buClr>
              <a:buSzPts val="1200"/>
              <a:buFont typeface="Arial"/>
              <a:buNone/>
              <a:defRPr b="0" i="0" sz="1200" u="none" cap="none" strike="noStrike">
                <a:solidFill>
                  <a:srgbClr val="232325"/>
                </a:solidFill>
                <a:latin typeface="Arial"/>
                <a:ea typeface="Arial"/>
                <a:cs typeface="Arial"/>
                <a:sym typeface="Arial"/>
              </a:defRPr>
            </a:lvl1pPr>
            <a:lvl2pPr lvl="1" marR="0" rtl="0" algn="l">
              <a:spcBef>
                <a:spcPts val="8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2pPr>
            <a:lvl3pPr lvl="2"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3pPr>
            <a:lvl4pPr lvl="3"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4pPr>
            <a:lvl5pPr lvl="4"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5pPr>
            <a:lvl6pPr lvl="5"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6pPr>
            <a:lvl7pPr lvl="6"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7pPr>
            <a:lvl8pPr lvl="7"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8pPr>
            <a:lvl9pPr lvl="8"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9pPr>
          </a:lstStyle>
          <a:p/>
        </p:txBody>
      </p:sp>
      <p:sp>
        <p:nvSpPr>
          <p:cNvPr id="140" name="Google Shape;140;p38"/>
          <p:cNvSpPr/>
          <p:nvPr>
            <p:ph idx="3" type="pic"/>
          </p:nvPr>
        </p:nvSpPr>
        <p:spPr>
          <a:xfrm>
            <a:off x="2380380" y="375375"/>
            <a:ext cx="2390400" cy="2391000"/>
          </a:xfrm>
          <a:prstGeom prst="rect">
            <a:avLst/>
          </a:prstGeom>
          <a:solidFill>
            <a:srgbClr val="4E5255"/>
          </a:solidFill>
          <a:ln>
            <a:noFill/>
          </a:ln>
        </p:spPr>
        <p:txBody>
          <a:bodyPr anchorCtr="0" anchor="t" bIns="0" lIns="87925" spcFirstLastPara="1" rIns="87925" wrap="square" tIns="0">
            <a:noAutofit/>
          </a:bodyPr>
          <a:lstStyle>
            <a:lvl1pPr lvl="0" marR="0" rtl="0" algn="ctr">
              <a:lnSpc>
                <a:spcPct val="110000"/>
              </a:lnSpc>
              <a:spcBef>
                <a:spcPts val="0"/>
              </a:spcBef>
              <a:spcAft>
                <a:spcPts val="0"/>
              </a:spcAft>
              <a:buClr>
                <a:srgbClr val="232325"/>
              </a:buClr>
              <a:buSzPts val="1200"/>
              <a:buFont typeface="Arial"/>
              <a:buNone/>
              <a:defRPr b="0" i="0" sz="1200" u="none" cap="none" strike="noStrike">
                <a:solidFill>
                  <a:srgbClr val="232325"/>
                </a:solidFill>
                <a:latin typeface="Arial"/>
                <a:ea typeface="Arial"/>
                <a:cs typeface="Arial"/>
                <a:sym typeface="Arial"/>
              </a:defRPr>
            </a:lvl1pPr>
            <a:lvl2pPr lvl="1" marR="0" rtl="0" algn="l">
              <a:spcBef>
                <a:spcPts val="8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2pPr>
            <a:lvl3pPr lvl="2"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3pPr>
            <a:lvl4pPr lvl="3"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4pPr>
            <a:lvl5pPr lvl="4"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5pPr>
            <a:lvl6pPr lvl="5"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6pPr>
            <a:lvl7pPr lvl="6"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7pPr>
            <a:lvl8pPr lvl="7"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8pPr>
            <a:lvl9pPr lvl="8"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9pPr>
          </a:lstStyle>
          <a:p/>
        </p:txBody>
      </p:sp>
      <p:sp>
        <p:nvSpPr>
          <p:cNvPr id="141" name="Google Shape;141;p38"/>
          <p:cNvSpPr/>
          <p:nvPr>
            <p:ph idx="4" type="pic"/>
          </p:nvPr>
        </p:nvSpPr>
        <p:spPr>
          <a:xfrm>
            <a:off x="0" y="2771421"/>
            <a:ext cx="2390400" cy="2391000"/>
          </a:xfrm>
          <a:prstGeom prst="rect">
            <a:avLst/>
          </a:prstGeom>
          <a:solidFill>
            <a:srgbClr val="4E5255"/>
          </a:solidFill>
          <a:ln>
            <a:noFill/>
          </a:ln>
        </p:spPr>
        <p:txBody>
          <a:bodyPr anchorCtr="0" anchor="t" bIns="0" lIns="87925" spcFirstLastPara="1" rIns="87925" wrap="square" tIns="0">
            <a:noAutofit/>
          </a:bodyPr>
          <a:lstStyle>
            <a:lvl1pPr lvl="0" marR="0" rtl="0" algn="ctr">
              <a:lnSpc>
                <a:spcPct val="110000"/>
              </a:lnSpc>
              <a:spcBef>
                <a:spcPts val="0"/>
              </a:spcBef>
              <a:spcAft>
                <a:spcPts val="0"/>
              </a:spcAft>
              <a:buClr>
                <a:srgbClr val="232325"/>
              </a:buClr>
              <a:buSzPts val="1200"/>
              <a:buFont typeface="Arial"/>
              <a:buNone/>
              <a:defRPr b="0" i="0" sz="1200" u="none" cap="none" strike="noStrike">
                <a:solidFill>
                  <a:srgbClr val="232325"/>
                </a:solidFill>
                <a:latin typeface="Arial"/>
                <a:ea typeface="Arial"/>
                <a:cs typeface="Arial"/>
                <a:sym typeface="Arial"/>
              </a:defRPr>
            </a:lvl1pPr>
            <a:lvl2pPr lvl="1" marR="0" rtl="0" algn="l">
              <a:spcBef>
                <a:spcPts val="8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2pPr>
            <a:lvl3pPr lvl="2"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3pPr>
            <a:lvl4pPr lvl="3"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4pPr>
            <a:lvl5pPr lvl="4"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5pPr>
            <a:lvl6pPr lvl="5"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6pPr>
            <a:lvl7pPr lvl="6"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7pPr>
            <a:lvl8pPr lvl="7"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8pPr>
            <a:lvl9pPr lvl="8"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9pPr>
          </a:lstStyle>
          <a:p/>
        </p:txBody>
      </p:sp>
      <p:sp>
        <p:nvSpPr>
          <p:cNvPr id="142" name="Google Shape;142;p38"/>
          <p:cNvSpPr/>
          <p:nvPr>
            <p:ph idx="5" type="pic"/>
          </p:nvPr>
        </p:nvSpPr>
        <p:spPr>
          <a:xfrm>
            <a:off x="2380380" y="2771421"/>
            <a:ext cx="2390400" cy="2391000"/>
          </a:xfrm>
          <a:prstGeom prst="rect">
            <a:avLst/>
          </a:prstGeom>
          <a:solidFill>
            <a:srgbClr val="3B3E41"/>
          </a:solidFill>
          <a:ln>
            <a:noFill/>
          </a:ln>
        </p:spPr>
        <p:txBody>
          <a:bodyPr anchorCtr="0" anchor="t" bIns="0" lIns="87925" spcFirstLastPara="1" rIns="87925" wrap="square" tIns="0">
            <a:noAutofit/>
          </a:bodyPr>
          <a:lstStyle>
            <a:lvl1pPr lvl="0" marR="0" rtl="0" algn="ctr">
              <a:lnSpc>
                <a:spcPct val="110000"/>
              </a:lnSpc>
              <a:spcBef>
                <a:spcPts val="0"/>
              </a:spcBef>
              <a:spcAft>
                <a:spcPts val="0"/>
              </a:spcAft>
              <a:buClr>
                <a:srgbClr val="232325"/>
              </a:buClr>
              <a:buSzPts val="1200"/>
              <a:buFont typeface="Arial"/>
              <a:buNone/>
              <a:defRPr b="0" i="0" sz="1200" u="none" cap="none" strike="noStrike">
                <a:solidFill>
                  <a:srgbClr val="232325"/>
                </a:solidFill>
                <a:latin typeface="Arial"/>
                <a:ea typeface="Arial"/>
                <a:cs typeface="Arial"/>
                <a:sym typeface="Arial"/>
              </a:defRPr>
            </a:lvl1pPr>
            <a:lvl2pPr lvl="1" marR="0" rtl="0" algn="l">
              <a:spcBef>
                <a:spcPts val="8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2pPr>
            <a:lvl3pPr lvl="2"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3pPr>
            <a:lvl4pPr lvl="3"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4pPr>
            <a:lvl5pPr lvl="4"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5pPr>
            <a:lvl6pPr lvl="5"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6pPr>
            <a:lvl7pPr lvl="6"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7pPr>
            <a:lvl8pPr lvl="7"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8pPr>
            <a:lvl9pPr lvl="8"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9pPr>
          </a:lstStyle>
          <a:p/>
        </p:txBody>
      </p:sp>
      <p:sp>
        <p:nvSpPr>
          <p:cNvPr id="143" name="Google Shape;143;p38"/>
          <p:cNvSpPr txBox="1"/>
          <p:nvPr>
            <p:ph idx="1" type="body"/>
          </p:nvPr>
        </p:nvSpPr>
        <p:spPr>
          <a:xfrm>
            <a:off x="4843263" y="852766"/>
            <a:ext cx="4014000" cy="4019100"/>
          </a:xfrm>
          <a:prstGeom prst="rect">
            <a:avLst/>
          </a:prstGeom>
          <a:noFill/>
          <a:ln>
            <a:noFill/>
          </a:ln>
        </p:spPr>
        <p:txBody>
          <a:bodyPr anchorCtr="0" anchor="t" bIns="0" lIns="87925" spcFirstLastPara="1" rIns="87925" wrap="square" tIns="0">
            <a:noAutofit/>
          </a:bodyPr>
          <a:lstStyle>
            <a:lvl1pPr indent="-228600" lvl="0" marL="457200" rtl="0" algn="l">
              <a:lnSpc>
                <a:spcPct val="110000"/>
              </a:lnSpc>
              <a:spcBef>
                <a:spcPts val="0"/>
              </a:spcBef>
              <a:spcAft>
                <a:spcPts val="0"/>
              </a:spcAft>
              <a:buClr>
                <a:srgbClr val="232325"/>
              </a:buClr>
              <a:buSzPts val="1300"/>
              <a:buNone/>
              <a:defRPr sz="1300"/>
            </a:lvl1pPr>
            <a:lvl2pPr indent="-273050" lvl="1" marL="914400" rtl="0" algn="l">
              <a:spcBef>
                <a:spcPts val="800"/>
              </a:spcBef>
              <a:spcAft>
                <a:spcPts val="0"/>
              </a:spcAft>
              <a:buClr>
                <a:srgbClr val="7F7F7F"/>
              </a:buClr>
              <a:buSzPts val="700"/>
              <a:buChar char="–"/>
              <a:defRPr/>
            </a:lvl2pPr>
            <a:lvl3pPr indent="-273050" lvl="2" marL="1371600" rtl="0" algn="l">
              <a:spcBef>
                <a:spcPts val="100"/>
              </a:spcBef>
              <a:spcAft>
                <a:spcPts val="0"/>
              </a:spcAft>
              <a:buClr>
                <a:srgbClr val="7F7F7F"/>
              </a:buClr>
              <a:buSzPts val="700"/>
              <a:buChar char="•"/>
              <a:defRPr/>
            </a:lvl3pPr>
            <a:lvl4pPr indent="-273050" lvl="3" marL="1828800" rtl="0" algn="l">
              <a:spcBef>
                <a:spcPts val="100"/>
              </a:spcBef>
              <a:spcAft>
                <a:spcPts val="0"/>
              </a:spcAft>
              <a:buClr>
                <a:srgbClr val="7F7F7F"/>
              </a:buClr>
              <a:buSzPts val="700"/>
              <a:buChar char="–"/>
              <a:defRPr/>
            </a:lvl4pPr>
            <a:lvl5pPr indent="-273050" lvl="4" marL="2286000" rtl="0" algn="l">
              <a:spcBef>
                <a:spcPts val="100"/>
              </a:spcBef>
              <a:spcAft>
                <a:spcPts val="0"/>
              </a:spcAft>
              <a:buClr>
                <a:srgbClr val="7F7F7F"/>
              </a:buClr>
              <a:buSzPts val="700"/>
              <a:buChar char="»"/>
              <a:defRPr/>
            </a:lvl5pPr>
            <a:lvl6pPr indent="-273050" lvl="5" marL="2743200" rtl="0" algn="l">
              <a:spcBef>
                <a:spcPts val="100"/>
              </a:spcBef>
              <a:spcAft>
                <a:spcPts val="0"/>
              </a:spcAft>
              <a:buClr>
                <a:schemeClr val="dk1"/>
              </a:buClr>
              <a:buSzPts val="700"/>
              <a:buChar char="•"/>
              <a:defRPr/>
            </a:lvl6pPr>
            <a:lvl7pPr indent="-273050" lvl="6" marL="3200400" rtl="0" algn="l">
              <a:spcBef>
                <a:spcPts val="100"/>
              </a:spcBef>
              <a:spcAft>
                <a:spcPts val="0"/>
              </a:spcAft>
              <a:buClr>
                <a:schemeClr val="dk1"/>
              </a:buClr>
              <a:buSzPts val="700"/>
              <a:buChar char="•"/>
              <a:defRPr/>
            </a:lvl7pPr>
            <a:lvl8pPr indent="-273050" lvl="7" marL="3657600" rtl="0" algn="l">
              <a:spcBef>
                <a:spcPts val="100"/>
              </a:spcBef>
              <a:spcAft>
                <a:spcPts val="0"/>
              </a:spcAft>
              <a:buClr>
                <a:schemeClr val="dk1"/>
              </a:buClr>
              <a:buSzPts val="700"/>
              <a:buChar char="•"/>
              <a:defRPr/>
            </a:lvl8pPr>
            <a:lvl9pPr indent="-273050" lvl="8" marL="4114800" rtl="0" algn="l">
              <a:spcBef>
                <a:spcPts val="100"/>
              </a:spcBef>
              <a:spcAft>
                <a:spcPts val="0"/>
              </a:spcAft>
              <a:buClr>
                <a:schemeClr val="dk1"/>
              </a:buClr>
              <a:buSzPts val="700"/>
              <a:buChar char="•"/>
              <a:defRPr/>
            </a:lvl9pPr>
          </a:lstStyle>
          <a:p/>
        </p:txBody>
      </p:sp>
      <p:sp>
        <p:nvSpPr>
          <p:cNvPr id="144" name="Google Shape;144;p38"/>
          <p:cNvSpPr txBox="1"/>
          <p:nvPr>
            <p:ph type="title"/>
          </p:nvPr>
        </p:nvSpPr>
        <p:spPr>
          <a:xfrm>
            <a:off x="4843263" y="369361"/>
            <a:ext cx="4026000" cy="281400"/>
          </a:xfrm>
          <a:prstGeom prst="rect">
            <a:avLst/>
          </a:prstGeom>
          <a:noFill/>
          <a:ln>
            <a:noFill/>
          </a:ln>
        </p:spPr>
        <p:txBody>
          <a:bodyPr anchorCtr="0" anchor="t" bIns="0" lIns="34275" spcFirstLastPara="1" rIns="87925" wrap="square" tIns="0">
            <a:noAutofit/>
          </a:bodyPr>
          <a:lstStyle>
            <a:lvl1pPr lvl="0" rtl="0" algn="l">
              <a:lnSpc>
                <a:spcPct val="90000"/>
              </a:lnSpc>
              <a:spcBef>
                <a:spcPts val="0"/>
              </a:spcBef>
              <a:spcAft>
                <a:spcPts val="0"/>
              </a:spcAft>
              <a:buClr>
                <a:srgbClr val="232325"/>
              </a:buClr>
              <a:buSzPts val="2700"/>
              <a:buFont typeface="Arial"/>
              <a:buNone/>
              <a:defRPr sz="2700"/>
            </a:lvl1pPr>
            <a:lvl2pPr lvl="1" rtl="0">
              <a:spcBef>
                <a:spcPts val="0"/>
              </a:spcBef>
              <a:spcAft>
                <a:spcPts val="0"/>
              </a:spcAft>
              <a:buSzPts val="500"/>
              <a:buNone/>
              <a:defRPr/>
            </a:lvl2pPr>
            <a:lvl3pPr lvl="2" rtl="0">
              <a:spcBef>
                <a:spcPts val="0"/>
              </a:spcBef>
              <a:spcAft>
                <a:spcPts val="0"/>
              </a:spcAft>
              <a:buSzPts val="500"/>
              <a:buNone/>
              <a:defRPr/>
            </a:lvl3pPr>
            <a:lvl4pPr lvl="3" rtl="0">
              <a:spcBef>
                <a:spcPts val="0"/>
              </a:spcBef>
              <a:spcAft>
                <a:spcPts val="0"/>
              </a:spcAft>
              <a:buSzPts val="500"/>
              <a:buNone/>
              <a:defRPr/>
            </a:lvl4pPr>
            <a:lvl5pPr lvl="4" rtl="0">
              <a:spcBef>
                <a:spcPts val="0"/>
              </a:spcBef>
              <a:spcAft>
                <a:spcPts val="0"/>
              </a:spcAft>
              <a:buSzPts val="500"/>
              <a:buNone/>
              <a:defRPr/>
            </a:lvl5pPr>
            <a:lvl6pPr lvl="5" rtl="0">
              <a:spcBef>
                <a:spcPts val="0"/>
              </a:spcBef>
              <a:spcAft>
                <a:spcPts val="0"/>
              </a:spcAft>
              <a:buSzPts val="500"/>
              <a:buNone/>
              <a:defRPr/>
            </a:lvl6pPr>
            <a:lvl7pPr lvl="6" rtl="0">
              <a:spcBef>
                <a:spcPts val="0"/>
              </a:spcBef>
              <a:spcAft>
                <a:spcPts val="0"/>
              </a:spcAft>
              <a:buSzPts val="500"/>
              <a:buNone/>
              <a:defRPr/>
            </a:lvl7pPr>
            <a:lvl8pPr lvl="7" rtl="0">
              <a:spcBef>
                <a:spcPts val="0"/>
              </a:spcBef>
              <a:spcAft>
                <a:spcPts val="0"/>
              </a:spcAft>
              <a:buSzPts val="500"/>
              <a:buNone/>
              <a:defRPr/>
            </a:lvl8pPr>
            <a:lvl9pPr lvl="8" rtl="0">
              <a:spcBef>
                <a:spcPts val="0"/>
              </a:spcBef>
              <a:spcAft>
                <a:spcPts val="0"/>
              </a:spcAft>
              <a:buSzPts val="500"/>
              <a:buNone/>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Blank copy">
  <p:cSld name="4_Blank copy">
    <p:spTree>
      <p:nvGrpSpPr>
        <p:cNvPr id="145" name="Shape 145"/>
        <p:cNvGrpSpPr/>
        <p:nvPr/>
      </p:nvGrpSpPr>
      <p:grpSpPr>
        <a:xfrm>
          <a:off x="0" y="0"/>
          <a:ext cx="0" cy="0"/>
          <a:chOff x="0" y="0"/>
          <a:chExt cx="0" cy="0"/>
        </a:xfrm>
      </p:grpSpPr>
      <p:sp>
        <p:nvSpPr>
          <p:cNvPr id="146" name="Google Shape;146;p39"/>
          <p:cNvSpPr/>
          <p:nvPr>
            <p:ph idx="2" type="pic"/>
          </p:nvPr>
        </p:nvSpPr>
        <p:spPr>
          <a:xfrm>
            <a:off x="0" y="285155"/>
            <a:ext cx="2267400" cy="2286600"/>
          </a:xfrm>
          <a:prstGeom prst="rect">
            <a:avLst/>
          </a:prstGeom>
          <a:solidFill>
            <a:schemeClr val="lt1"/>
          </a:solidFill>
          <a:ln>
            <a:noFill/>
          </a:ln>
        </p:spPr>
        <p:txBody>
          <a:bodyPr anchorCtr="0" anchor="t" bIns="0" lIns="87925" spcFirstLastPara="1" rIns="87925" wrap="square" tIns="0">
            <a:noAutofit/>
          </a:bodyPr>
          <a:lstStyle>
            <a:lvl1pPr lvl="0" marR="0" rtl="0" algn="l">
              <a:lnSpc>
                <a:spcPct val="110000"/>
              </a:lnSpc>
              <a:spcBef>
                <a:spcPts val="0"/>
              </a:spcBef>
              <a:spcAft>
                <a:spcPts val="0"/>
              </a:spcAft>
              <a:buClr>
                <a:srgbClr val="232325"/>
              </a:buClr>
              <a:buSzPts val="1700"/>
              <a:buFont typeface="Arial"/>
              <a:buNone/>
              <a:defRPr b="0" i="0" sz="1700" u="none" cap="none" strike="noStrike">
                <a:solidFill>
                  <a:srgbClr val="232325"/>
                </a:solidFill>
                <a:latin typeface="Arial"/>
                <a:ea typeface="Arial"/>
                <a:cs typeface="Arial"/>
                <a:sym typeface="Arial"/>
              </a:defRPr>
            </a:lvl1pPr>
            <a:lvl2pPr lvl="1" marR="0" rtl="0" algn="l">
              <a:spcBef>
                <a:spcPts val="8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2pPr>
            <a:lvl3pPr lvl="2"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3pPr>
            <a:lvl4pPr lvl="3"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4pPr>
            <a:lvl5pPr lvl="4"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5pPr>
            <a:lvl6pPr lvl="5"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6pPr>
            <a:lvl7pPr lvl="6"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7pPr>
            <a:lvl8pPr lvl="7"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8pPr>
            <a:lvl9pPr lvl="8"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9pPr>
          </a:lstStyle>
          <a:p/>
        </p:txBody>
      </p:sp>
      <p:sp>
        <p:nvSpPr>
          <p:cNvPr id="147" name="Google Shape;147;p39"/>
          <p:cNvSpPr/>
          <p:nvPr>
            <p:ph idx="3" type="pic"/>
          </p:nvPr>
        </p:nvSpPr>
        <p:spPr>
          <a:xfrm>
            <a:off x="2292250" y="285155"/>
            <a:ext cx="2267400" cy="2286600"/>
          </a:xfrm>
          <a:prstGeom prst="rect">
            <a:avLst/>
          </a:prstGeom>
          <a:solidFill>
            <a:schemeClr val="lt1"/>
          </a:solidFill>
          <a:ln>
            <a:noFill/>
          </a:ln>
        </p:spPr>
        <p:txBody>
          <a:bodyPr anchorCtr="0" anchor="t" bIns="0" lIns="87925" spcFirstLastPara="1" rIns="87925" wrap="square" tIns="0">
            <a:noAutofit/>
          </a:bodyPr>
          <a:lstStyle>
            <a:lvl1pPr lvl="0" marR="0" rtl="0" algn="l">
              <a:lnSpc>
                <a:spcPct val="110000"/>
              </a:lnSpc>
              <a:spcBef>
                <a:spcPts val="0"/>
              </a:spcBef>
              <a:spcAft>
                <a:spcPts val="0"/>
              </a:spcAft>
              <a:buClr>
                <a:srgbClr val="232325"/>
              </a:buClr>
              <a:buSzPts val="1700"/>
              <a:buFont typeface="Arial"/>
              <a:buNone/>
              <a:defRPr b="0" i="0" sz="1700" u="none" cap="none" strike="noStrike">
                <a:solidFill>
                  <a:srgbClr val="232325"/>
                </a:solidFill>
                <a:latin typeface="Arial"/>
                <a:ea typeface="Arial"/>
                <a:cs typeface="Arial"/>
                <a:sym typeface="Arial"/>
              </a:defRPr>
            </a:lvl1pPr>
            <a:lvl2pPr lvl="1" marR="0" rtl="0" algn="l">
              <a:spcBef>
                <a:spcPts val="8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2pPr>
            <a:lvl3pPr lvl="2"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3pPr>
            <a:lvl4pPr lvl="3"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4pPr>
            <a:lvl5pPr lvl="4"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5pPr>
            <a:lvl6pPr lvl="5"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6pPr>
            <a:lvl7pPr lvl="6"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7pPr>
            <a:lvl8pPr lvl="7"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8pPr>
            <a:lvl9pPr lvl="8"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9pPr>
          </a:lstStyle>
          <a:p/>
        </p:txBody>
      </p:sp>
      <p:sp>
        <p:nvSpPr>
          <p:cNvPr id="148" name="Google Shape;148;p39"/>
          <p:cNvSpPr/>
          <p:nvPr>
            <p:ph idx="4" type="pic"/>
          </p:nvPr>
        </p:nvSpPr>
        <p:spPr>
          <a:xfrm>
            <a:off x="4584500" y="285155"/>
            <a:ext cx="2267400" cy="2286600"/>
          </a:xfrm>
          <a:prstGeom prst="rect">
            <a:avLst/>
          </a:prstGeom>
          <a:solidFill>
            <a:schemeClr val="lt1"/>
          </a:solidFill>
          <a:ln>
            <a:noFill/>
          </a:ln>
        </p:spPr>
        <p:txBody>
          <a:bodyPr anchorCtr="0" anchor="t" bIns="0" lIns="87925" spcFirstLastPara="1" rIns="87925" wrap="square" tIns="0">
            <a:noAutofit/>
          </a:bodyPr>
          <a:lstStyle>
            <a:lvl1pPr lvl="0" marR="0" rtl="0" algn="l">
              <a:lnSpc>
                <a:spcPct val="110000"/>
              </a:lnSpc>
              <a:spcBef>
                <a:spcPts val="0"/>
              </a:spcBef>
              <a:spcAft>
                <a:spcPts val="0"/>
              </a:spcAft>
              <a:buClr>
                <a:srgbClr val="232325"/>
              </a:buClr>
              <a:buSzPts val="1700"/>
              <a:buFont typeface="Arial"/>
              <a:buNone/>
              <a:defRPr b="0" i="0" sz="1700" u="none" cap="none" strike="noStrike">
                <a:solidFill>
                  <a:srgbClr val="232325"/>
                </a:solidFill>
                <a:latin typeface="Arial"/>
                <a:ea typeface="Arial"/>
                <a:cs typeface="Arial"/>
                <a:sym typeface="Arial"/>
              </a:defRPr>
            </a:lvl1pPr>
            <a:lvl2pPr lvl="1" marR="0" rtl="0" algn="l">
              <a:spcBef>
                <a:spcPts val="8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2pPr>
            <a:lvl3pPr lvl="2"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3pPr>
            <a:lvl4pPr lvl="3"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4pPr>
            <a:lvl5pPr lvl="4"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5pPr>
            <a:lvl6pPr lvl="5"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6pPr>
            <a:lvl7pPr lvl="6"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7pPr>
            <a:lvl8pPr lvl="7"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8pPr>
            <a:lvl9pPr lvl="8"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9pPr>
          </a:lstStyle>
          <a:p/>
        </p:txBody>
      </p:sp>
      <p:sp>
        <p:nvSpPr>
          <p:cNvPr id="149" name="Google Shape;149;p39"/>
          <p:cNvSpPr/>
          <p:nvPr>
            <p:ph idx="5" type="pic"/>
          </p:nvPr>
        </p:nvSpPr>
        <p:spPr>
          <a:xfrm>
            <a:off x="6876750" y="285155"/>
            <a:ext cx="2267400" cy="2286600"/>
          </a:xfrm>
          <a:prstGeom prst="rect">
            <a:avLst/>
          </a:prstGeom>
          <a:solidFill>
            <a:schemeClr val="lt1"/>
          </a:solidFill>
          <a:ln>
            <a:noFill/>
          </a:ln>
        </p:spPr>
        <p:txBody>
          <a:bodyPr anchorCtr="0" anchor="t" bIns="0" lIns="87925" spcFirstLastPara="1" rIns="87925" wrap="square" tIns="0">
            <a:noAutofit/>
          </a:bodyPr>
          <a:lstStyle>
            <a:lvl1pPr lvl="0" marR="0" rtl="0" algn="l">
              <a:lnSpc>
                <a:spcPct val="110000"/>
              </a:lnSpc>
              <a:spcBef>
                <a:spcPts val="0"/>
              </a:spcBef>
              <a:spcAft>
                <a:spcPts val="0"/>
              </a:spcAft>
              <a:buClr>
                <a:srgbClr val="232325"/>
              </a:buClr>
              <a:buSzPts val="1700"/>
              <a:buFont typeface="Arial"/>
              <a:buNone/>
              <a:defRPr b="0" i="0" sz="1700" u="none" cap="none" strike="noStrike">
                <a:solidFill>
                  <a:srgbClr val="232325"/>
                </a:solidFill>
                <a:latin typeface="Arial"/>
                <a:ea typeface="Arial"/>
                <a:cs typeface="Arial"/>
                <a:sym typeface="Arial"/>
              </a:defRPr>
            </a:lvl1pPr>
            <a:lvl2pPr lvl="1" marR="0" rtl="0" algn="l">
              <a:spcBef>
                <a:spcPts val="8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2pPr>
            <a:lvl3pPr lvl="2"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3pPr>
            <a:lvl4pPr lvl="3"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4pPr>
            <a:lvl5pPr lvl="4"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5pPr>
            <a:lvl6pPr lvl="5"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6pPr>
            <a:lvl7pPr lvl="6"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7pPr>
            <a:lvl8pPr lvl="7"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8pPr>
            <a:lvl9pPr lvl="8"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Blank copy">
  <p:cSld name="15_Blank copy">
    <p:spTree>
      <p:nvGrpSpPr>
        <p:cNvPr id="150" name="Shape 150"/>
        <p:cNvGrpSpPr/>
        <p:nvPr/>
      </p:nvGrpSpPr>
      <p:grpSpPr>
        <a:xfrm>
          <a:off x="0" y="0"/>
          <a:ext cx="0" cy="0"/>
          <a:chOff x="0" y="0"/>
          <a:chExt cx="0" cy="0"/>
        </a:xfrm>
      </p:grpSpPr>
      <p:sp>
        <p:nvSpPr>
          <p:cNvPr id="151" name="Google Shape;151;p40"/>
          <p:cNvSpPr txBox="1"/>
          <p:nvPr>
            <p:ph idx="12" type="sldNum"/>
          </p:nvPr>
        </p:nvSpPr>
        <p:spPr>
          <a:xfrm>
            <a:off x="506520" y="4667866"/>
            <a:ext cx="2133600" cy="273000"/>
          </a:xfrm>
          <a:prstGeom prst="rect">
            <a:avLst/>
          </a:prstGeom>
          <a:noFill/>
          <a:ln>
            <a:noFill/>
          </a:ln>
        </p:spPr>
        <p:txBody>
          <a:bodyPr anchorCtr="0" anchor="ctr" bIns="43950" lIns="87925" spcFirstLastPara="1" rIns="87925" wrap="square" tIns="43950">
            <a:noAutofit/>
          </a:bodyPr>
          <a:lstStyle>
            <a:lvl1pPr indent="0" lvl="0" marL="0" rtl="0" algn="l">
              <a:spcBef>
                <a:spcPts val="0"/>
              </a:spcBef>
              <a:buNone/>
              <a:defRPr sz="900">
                <a:solidFill>
                  <a:srgbClr val="232325"/>
                </a:solidFill>
                <a:latin typeface="Arial"/>
                <a:ea typeface="Arial"/>
                <a:cs typeface="Arial"/>
                <a:sym typeface="Arial"/>
              </a:defRPr>
            </a:lvl1pPr>
            <a:lvl2pPr indent="0" lvl="1" marL="0" rtl="0" algn="l">
              <a:spcBef>
                <a:spcPts val="0"/>
              </a:spcBef>
              <a:buNone/>
              <a:defRPr sz="900">
                <a:solidFill>
                  <a:srgbClr val="232325"/>
                </a:solidFill>
                <a:latin typeface="Arial"/>
                <a:ea typeface="Arial"/>
                <a:cs typeface="Arial"/>
                <a:sym typeface="Arial"/>
              </a:defRPr>
            </a:lvl2pPr>
            <a:lvl3pPr indent="0" lvl="2" marL="0" rtl="0" algn="l">
              <a:spcBef>
                <a:spcPts val="0"/>
              </a:spcBef>
              <a:buNone/>
              <a:defRPr sz="900">
                <a:solidFill>
                  <a:srgbClr val="232325"/>
                </a:solidFill>
                <a:latin typeface="Arial"/>
                <a:ea typeface="Arial"/>
                <a:cs typeface="Arial"/>
                <a:sym typeface="Arial"/>
              </a:defRPr>
            </a:lvl3pPr>
            <a:lvl4pPr indent="0" lvl="3" marL="0" rtl="0" algn="l">
              <a:spcBef>
                <a:spcPts val="0"/>
              </a:spcBef>
              <a:buNone/>
              <a:defRPr sz="900">
                <a:solidFill>
                  <a:srgbClr val="232325"/>
                </a:solidFill>
                <a:latin typeface="Arial"/>
                <a:ea typeface="Arial"/>
                <a:cs typeface="Arial"/>
                <a:sym typeface="Arial"/>
              </a:defRPr>
            </a:lvl4pPr>
            <a:lvl5pPr indent="0" lvl="4" marL="0" rtl="0" algn="l">
              <a:spcBef>
                <a:spcPts val="0"/>
              </a:spcBef>
              <a:buNone/>
              <a:defRPr sz="900">
                <a:solidFill>
                  <a:srgbClr val="232325"/>
                </a:solidFill>
                <a:latin typeface="Arial"/>
                <a:ea typeface="Arial"/>
                <a:cs typeface="Arial"/>
                <a:sym typeface="Arial"/>
              </a:defRPr>
            </a:lvl5pPr>
            <a:lvl6pPr indent="0" lvl="5" marL="0" rtl="0" algn="l">
              <a:spcBef>
                <a:spcPts val="0"/>
              </a:spcBef>
              <a:buNone/>
              <a:defRPr sz="900">
                <a:solidFill>
                  <a:srgbClr val="232325"/>
                </a:solidFill>
                <a:latin typeface="Arial"/>
                <a:ea typeface="Arial"/>
                <a:cs typeface="Arial"/>
                <a:sym typeface="Arial"/>
              </a:defRPr>
            </a:lvl6pPr>
            <a:lvl7pPr indent="0" lvl="6" marL="0" rtl="0" algn="l">
              <a:spcBef>
                <a:spcPts val="0"/>
              </a:spcBef>
              <a:buNone/>
              <a:defRPr sz="900">
                <a:solidFill>
                  <a:srgbClr val="232325"/>
                </a:solidFill>
                <a:latin typeface="Arial"/>
                <a:ea typeface="Arial"/>
                <a:cs typeface="Arial"/>
                <a:sym typeface="Arial"/>
              </a:defRPr>
            </a:lvl7pPr>
            <a:lvl8pPr indent="0" lvl="7" marL="0" rtl="0" algn="l">
              <a:spcBef>
                <a:spcPts val="0"/>
              </a:spcBef>
              <a:buNone/>
              <a:defRPr sz="900">
                <a:solidFill>
                  <a:srgbClr val="232325"/>
                </a:solidFill>
                <a:latin typeface="Arial"/>
                <a:ea typeface="Arial"/>
                <a:cs typeface="Arial"/>
                <a:sym typeface="Arial"/>
              </a:defRPr>
            </a:lvl8pPr>
            <a:lvl9pPr indent="0" lvl="8" marL="0" rtl="0" algn="l">
              <a:spcBef>
                <a:spcPts val="0"/>
              </a:spcBef>
              <a:buNone/>
              <a:defRPr sz="900">
                <a:solidFill>
                  <a:srgbClr val="232325"/>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152" name="Google Shape;152;p40"/>
          <p:cNvSpPr/>
          <p:nvPr>
            <p:ph idx="2" type="pic"/>
          </p:nvPr>
        </p:nvSpPr>
        <p:spPr>
          <a:xfrm>
            <a:off x="476957" y="1717833"/>
            <a:ext cx="1986000" cy="1433400"/>
          </a:xfrm>
          <a:prstGeom prst="rect">
            <a:avLst/>
          </a:prstGeom>
          <a:solidFill>
            <a:srgbClr val="3B3E41"/>
          </a:solidFill>
          <a:ln>
            <a:noFill/>
          </a:ln>
        </p:spPr>
        <p:txBody>
          <a:bodyPr anchorCtr="0" anchor="t" bIns="0" lIns="87925" spcFirstLastPara="1" rIns="87925" wrap="square" tIns="0">
            <a:noAutofit/>
          </a:bodyPr>
          <a:lstStyle>
            <a:lvl1pPr lvl="0" marR="0" rtl="0" algn="ctr">
              <a:lnSpc>
                <a:spcPct val="110000"/>
              </a:lnSpc>
              <a:spcBef>
                <a:spcPts val="0"/>
              </a:spcBef>
              <a:spcAft>
                <a:spcPts val="0"/>
              </a:spcAft>
              <a:buClr>
                <a:srgbClr val="232325"/>
              </a:buClr>
              <a:buSzPts val="1000"/>
              <a:buFont typeface="Arial"/>
              <a:buNone/>
              <a:defRPr b="0" i="0" sz="1000" u="none" cap="none" strike="noStrike">
                <a:solidFill>
                  <a:srgbClr val="232325"/>
                </a:solidFill>
                <a:latin typeface="Arial"/>
                <a:ea typeface="Arial"/>
                <a:cs typeface="Arial"/>
                <a:sym typeface="Arial"/>
              </a:defRPr>
            </a:lvl1pPr>
            <a:lvl2pPr lvl="1" marR="0" rtl="0" algn="l">
              <a:spcBef>
                <a:spcPts val="8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2pPr>
            <a:lvl3pPr lvl="2"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3pPr>
            <a:lvl4pPr lvl="3"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4pPr>
            <a:lvl5pPr lvl="4"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5pPr>
            <a:lvl6pPr lvl="5"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6pPr>
            <a:lvl7pPr lvl="6"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7pPr>
            <a:lvl8pPr lvl="7"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8pPr>
            <a:lvl9pPr lvl="8"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9pPr>
          </a:lstStyle>
          <a:p/>
        </p:txBody>
      </p:sp>
      <p:sp>
        <p:nvSpPr>
          <p:cNvPr id="153" name="Google Shape;153;p40"/>
          <p:cNvSpPr/>
          <p:nvPr>
            <p:ph idx="3" type="pic"/>
          </p:nvPr>
        </p:nvSpPr>
        <p:spPr>
          <a:xfrm>
            <a:off x="2543469" y="1717833"/>
            <a:ext cx="1986000" cy="1433400"/>
          </a:xfrm>
          <a:prstGeom prst="rect">
            <a:avLst/>
          </a:prstGeom>
          <a:solidFill>
            <a:srgbClr val="3B3E41"/>
          </a:solidFill>
          <a:ln>
            <a:noFill/>
          </a:ln>
        </p:spPr>
        <p:txBody>
          <a:bodyPr anchorCtr="0" anchor="t" bIns="0" lIns="87925" spcFirstLastPara="1" rIns="87925" wrap="square" tIns="0">
            <a:noAutofit/>
          </a:bodyPr>
          <a:lstStyle>
            <a:lvl1pPr lvl="0" marR="0" rtl="0" algn="ctr">
              <a:lnSpc>
                <a:spcPct val="110000"/>
              </a:lnSpc>
              <a:spcBef>
                <a:spcPts val="0"/>
              </a:spcBef>
              <a:spcAft>
                <a:spcPts val="0"/>
              </a:spcAft>
              <a:buClr>
                <a:srgbClr val="232325"/>
              </a:buClr>
              <a:buSzPts val="1000"/>
              <a:buFont typeface="Arial"/>
              <a:buNone/>
              <a:defRPr b="0" i="0" sz="1000" u="none" cap="none" strike="noStrike">
                <a:solidFill>
                  <a:srgbClr val="232325"/>
                </a:solidFill>
                <a:latin typeface="Arial"/>
                <a:ea typeface="Arial"/>
                <a:cs typeface="Arial"/>
                <a:sym typeface="Arial"/>
              </a:defRPr>
            </a:lvl1pPr>
            <a:lvl2pPr lvl="1" marR="0" rtl="0" algn="l">
              <a:spcBef>
                <a:spcPts val="8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2pPr>
            <a:lvl3pPr lvl="2"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3pPr>
            <a:lvl4pPr lvl="3"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4pPr>
            <a:lvl5pPr lvl="4"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5pPr>
            <a:lvl6pPr lvl="5"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6pPr>
            <a:lvl7pPr lvl="6"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7pPr>
            <a:lvl8pPr lvl="7"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8pPr>
            <a:lvl9pPr lvl="8"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9pPr>
          </a:lstStyle>
          <a:p/>
        </p:txBody>
      </p:sp>
      <p:sp>
        <p:nvSpPr>
          <p:cNvPr id="154" name="Google Shape;154;p40"/>
          <p:cNvSpPr/>
          <p:nvPr>
            <p:ph idx="4" type="pic"/>
          </p:nvPr>
        </p:nvSpPr>
        <p:spPr>
          <a:xfrm>
            <a:off x="4619067" y="1717833"/>
            <a:ext cx="1986000" cy="1433400"/>
          </a:xfrm>
          <a:prstGeom prst="rect">
            <a:avLst/>
          </a:prstGeom>
          <a:solidFill>
            <a:srgbClr val="3B3E41"/>
          </a:solidFill>
          <a:ln>
            <a:noFill/>
          </a:ln>
        </p:spPr>
        <p:txBody>
          <a:bodyPr anchorCtr="0" anchor="t" bIns="0" lIns="87925" spcFirstLastPara="1" rIns="87925" wrap="square" tIns="0">
            <a:noAutofit/>
          </a:bodyPr>
          <a:lstStyle>
            <a:lvl1pPr lvl="0" marR="0" rtl="0" algn="ctr">
              <a:lnSpc>
                <a:spcPct val="110000"/>
              </a:lnSpc>
              <a:spcBef>
                <a:spcPts val="0"/>
              </a:spcBef>
              <a:spcAft>
                <a:spcPts val="0"/>
              </a:spcAft>
              <a:buClr>
                <a:srgbClr val="232325"/>
              </a:buClr>
              <a:buSzPts val="1000"/>
              <a:buFont typeface="Arial"/>
              <a:buNone/>
              <a:defRPr b="0" i="0" sz="1000" u="none" cap="none" strike="noStrike">
                <a:solidFill>
                  <a:srgbClr val="232325"/>
                </a:solidFill>
                <a:latin typeface="Arial"/>
                <a:ea typeface="Arial"/>
                <a:cs typeface="Arial"/>
                <a:sym typeface="Arial"/>
              </a:defRPr>
            </a:lvl1pPr>
            <a:lvl2pPr lvl="1" marR="0" rtl="0" algn="l">
              <a:spcBef>
                <a:spcPts val="8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2pPr>
            <a:lvl3pPr lvl="2"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3pPr>
            <a:lvl4pPr lvl="3"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4pPr>
            <a:lvl5pPr lvl="4"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5pPr>
            <a:lvl6pPr lvl="5"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6pPr>
            <a:lvl7pPr lvl="6"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7pPr>
            <a:lvl8pPr lvl="7"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8pPr>
            <a:lvl9pPr lvl="8"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9pPr>
          </a:lstStyle>
          <a:p/>
        </p:txBody>
      </p:sp>
      <p:sp>
        <p:nvSpPr>
          <p:cNvPr id="155" name="Google Shape;155;p40"/>
          <p:cNvSpPr/>
          <p:nvPr>
            <p:ph idx="5" type="pic"/>
          </p:nvPr>
        </p:nvSpPr>
        <p:spPr>
          <a:xfrm>
            <a:off x="476957" y="3217854"/>
            <a:ext cx="1986000" cy="1433400"/>
          </a:xfrm>
          <a:prstGeom prst="rect">
            <a:avLst/>
          </a:prstGeom>
          <a:solidFill>
            <a:srgbClr val="3B3E41"/>
          </a:solidFill>
          <a:ln>
            <a:noFill/>
          </a:ln>
        </p:spPr>
        <p:txBody>
          <a:bodyPr anchorCtr="0" anchor="t" bIns="0" lIns="87925" spcFirstLastPara="1" rIns="87925" wrap="square" tIns="0">
            <a:noAutofit/>
          </a:bodyPr>
          <a:lstStyle>
            <a:lvl1pPr lvl="0" marR="0" rtl="0" algn="ctr">
              <a:lnSpc>
                <a:spcPct val="110000"/>
              </a:lnSpc>
              <a:spcBef>
                <a:spcPts val="0"/>
              </a:spcBef>
              <a:spcAft>
                <a:spcPts val="0"/>
              </a:spcAft>
              <a:buClr>
                <a:srgbClr val="232325"/>
              </a:buClr>
              <a:buSzPts val="1000"/>
              <a:buFont typeface="Arial"/>
              <a:buNone/>
              <a:defRPr b="0" i="0" sz="1000" u="none" cap="none" strike="noStrike">
                <a:solidFill>
                  <a:srgbClr val="232325"/>
                </a:solidFill>
                <a:latin typeface="Arial"/>
                <a:ea typeface="Arial"/>
                <a:cs typeface="Arial"/>
                <a:sym typeface="Arial"/>
              </a:defRPr>
            </a:lvl1pPr>
            <a:lvl2pPr lvl="1" marR="0" rtl="0" algn="l">
              <a:spcBef>
                <a:spcPts val="8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2pPr>
            <a:lvl3pPr lvl="2"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3pPr>
            <a:lvl4pPr lvl="3"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4pPr>
            <a:lvl5pPr lvl="4"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5pPr>
            <a:lvl6pPr lvl="5"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6pPr>
            <a:lvl7pPr lvl="6"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7pPr>
            <a:lvl8pPr lvl="7"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8pPr>
            <a:lvl9pPr lvl="8"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9pPr>
          </a:lstStyle>
          <a:p/>
        </p:txBody>
      </p:sp>
      <p:sp>
        <p:nvSpPr>
          <p:cNvPr id="156" name="Google Shape;156;p40"/>
          <p:cNvSpPr/>
          <p:nvPr>
            <p:ph idx="6" type="pic"/>
          </p:nvPr>
        </p:nvSpPr>
        <p:spPr>
          <a:xfrm>
            <a:off x="2543469" y="3217854"/>
            <a:ext cx="1986000" cy="1433400"/>
          </a:xfrm>
          <a:prstGeom prst="rect">
            <a:avLst/>
          </a:prstGeom>
          <a:solidFill>
            <a:srgbClr val="3B3E41"/>
          </a:solidFill>
          <a:ln>
            <a:noFill/>
          </a:ln>
        </p:spPr>
        <p:txBody>
          <a:bodyPr anchorCtr="0" anchor="t" bIns="0" lIns="87925" spcFirstLastPara="1" rIns="87925" wrap="square" tIns="0">
            <a:noAutofit/>
          </a:bodyPr>
          <a:lstStyle>
            <a:lvl1pPr lvl="0" marR="0" rtl="0" algn="ctr">
              <a:lnSpc>
                <a:spcPct val="110000"/>
              </a:lnSpc>
              <a:spcBef>
                <a:spcPts val="0"/>
              </a:spcBef>
              <a:spcAft>
                <a:spcPts val="0"/>
              </a:spcAft>
              <a:buClr>
                <a:srgbClr val="232325"/>
              </a:buClr>
              <a:buSzPts val="1000"/>
              <a:buFont typeface="Arial"/>
              <a:buNone/>
              <a:defRPr b="0" i="0" sz="1000" u="none" cap="none" strike="noStrike">
                <a:solidFill>
                  <a:srgbClr val="232325"/>
                </a:solidFill>
                <a:latin typeface="Arial"/>
                <a:ea typeface="Arial"/>
                <a:cs typeface="Arial"/>
                <a:sym typeface="Arial"/>
              </a:defRPr>
            </a:lvl1pPr>
            <a:lvl2pPr lvl="1" marR="0" rtl="0" algn="l">
              <a:spcBef>
                <a:spcPts val="8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2pPr>
            <a:lvl3pPr lvl="2"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3pPr>
            <a:lvl4pPr lvl="3"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4pPr>
            <a:lvl5pPr lvl="4"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5pPr>
            <a:lvl6pPr lvl="5"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6pPr>
            <a:lvl7pPr lvl="6"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7pPr>
            <a:lvl8pPr lvl="7"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8pPr>
            <a:lvl9pPr lvl="8"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9pPr>
          </a:lstStyle>
          <a:p/>
        </p:txBody>
      </p:sp>
      <p:sp>
        <p:nvSpPr>
          <p:cNvPr id="157" name="Google Shape;157;p40"/>
          <p:cNvSpPr/>
          <p:nvPr>
            <p:ph idx="7" type="pic"/>
          </p:nvPr>
        </p:nvSpPr>
        <p:spPr>
          <a:xfrm>
            <a:off x="4619067" y="3217854"/>
            <a:ext cx="1986000" cy="1433400"/>
          </a:xfrm>
          <a:prstGeom prst="rect">
            <a:avLst/>
          </a:prstGeom>
          <a:solidFill>
            <a:srgbClr val="3B3E41"/>
          </a:solidFill>
          <a:ln>
            <a:noFill/>
          </a:ln>
        </p:spPr>
        <p:txBody>
          <a:bodyPr anchorCtr="0" anchor="t" bIns="0" lIns="87925" spcFirstLastPara="1" rIns="87925" wrap="square" tIns="0">
            <a:noAutofit/>
          </a:bodyPr>
          <a:lstStyle>
            <a:lvl1pPr lvl="0" marR="0" rtl="0" algn="ctr">
              <a:lnSpc>
                <a:spcPct val="110000"/>
              </a:lnSpc>
              <a:spcBef>
                <a:spcPts val="0"/>
              </a:spcBef>
              <a:spcAft>
                <a:spcPts val="0"/>
              </a:spcAft>
              <a:buClr>
                <a:srgbClr val="232325"/>
              </a:buClr>
              <a:buSzPts val="1000"/>
              <a:buFont typeface="Arial"/>
              <a:buNone/>
              <a:defRPr b="0" i="0" sz="1000" u="none" cap="none" strike="noStrike">
                <a:solidFill>
                  <a:srgbClr val="232325"/>
                </a:solidFill>
                <a:latin typeface="Arial"/>
                <a:ea typeface="Arial"/>
                <a:cs typeface="Arial"/>
                <a:sym typeface="Arial"/>
              </a:defRPr>
            </a:lvl1pPr>
            <a:lvl2pPr lvl="1" marR="0" rtl="0" algn="l">
              <a:spcBef>
                <a:spcPts val="8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2pPr>
            <a:lvl3pPr lvl="2"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3pPr>
            <a:lvl4pPr lvl="3"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4pPr>
            <a:lvl5pPr lvl="4"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5pPr>
            <a:lvl6pPr lvl="5"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6pPr>
            <a:lvl7pPr lvl="6"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7pPr>
            <a:lvl8pPr lvl="7"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8pPr>
            <a:lvl9pPr lvl="8"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9pPr>
          </a:lstStyle>
          <a:p/>
        </p:txBody>
      </p:sp>
      <p:sp>
        <p:nvSpPr>
          <p:cNvPr id="158" name="Google Shape;158;p40"/>
          <p:cNvSpPr/>
          <p:nvPr>
            <p:ph idx="8" type="pic"/>
          </p:nvPr>
        </p:nvSpPr>
        <p:spPr>
          <a:xfrm>
            <a:off x="6676495" y="1710144"/>
            <a:ext cx="1986000" cy="2941200"/>
          </a:xfrm>
          <a:prstGeom prst="rect">
            <a:avLst/>
          </a:prstGeom>
          <a:solidFill>
            <a:srgbClr val="3B3E41"/>
          </a:solidFill>
          <a:ln>
            <a:noFill/>
          </a:ln>
        </p:spPr>
        <p:txBody>
          <a:bodyPr anchorCtr="0" anchor="t" bIns="0" lIns="87925" spcFirstLastPara="1" rIns="87925" wrap="square" tIns="0">
            <a:noAutofit/>
          </a:bodyPr>
          <a:lstStyle>
            <a:lvl1pPr lvl="0" marR="0" rtl="0" algn="ctr">
              <a:lnSpc>
                <a:spcPct val="110000"/>
              </a:lnSpc>
              <a:spcBef>
                <a:spcPts val="0"/>
              </a:spcBef>
              <a:spcAft>
                <a:spcPts val="0"/>
              </a:spcAft>
              <a:buClr>
                <a:srgbClr val="232325"/>
              </a:buClr>
              <a:buSzPts val="1200"/>
              <a:buFont typeface="Arial"/>
              <a:buNone/>
              <a:defRPr b="0" i="0" sz="1200" u="none" cap="none" strike="noStrike">
                <a:solidFill>
                  <a:srgbClr val="232325"/>
                </a:solidFill>
                <a:latin typeface="Arial"/>
                <a:ea typeface="Arial"/>
                <a:cs typeface="Arial"/>
                <a:sym typeface="Arial"/>
              </a:defRPr>
            </a:lvl1pPr>
            <a:lvl2pPr lvl="1" marR="0" rtl="0" algn="l">
              <a:spcBef>
                <a:spcPts val="8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2pPr>
            <a:lvl3pPr lvl="2"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3pPr>
            <a:lvl4pPr lvl="3"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4pPr>
            <a:lvl5pPr lvl="4"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5pPr>
            <a:lvl6pPr lvl="5"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6pPr>
            <a:lvl7pPr lvl="6"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7pPr>
            <a:lvl8pPr lvl="7"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8pPr>
            <a:lvl9pPr lvl="8"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9pPr>
          </a:lstStyle>
          <a:p/>
        </p:txBody>
      </p:sp>
      <p:sp>
        <p:nvSpPr>
          <p:cNvPr id="159" name="Google Shape;159;p40"/>
          <p:cNvSpPr txBox="1"/>
          <p:nvPr>
            <p:ph type="title"/>
          </p:nvPr>
        </p:nvSpPr>
        <p:spPr>
          <a:xfrm>
            <a:off x="506520" y="349437"/>
            <a:ext cx="8124900" cy="377400"/>
          </a:xfrm>
          <a:prstGeom prst="rect">
            <a:avLst/>
          </a:prstGeom>
          <a:noFill/>
          <a:ln>
            <a:noFill/>
          </a:ln>
        </p:spPr>
        <p:txBody>
          <a:bodyPr anchorCtr="0" anchor="t" bIns="0" lIns="34275" spcFirstLastPara="1" rIns="87925" wrap="square" tIns="0">
            <a:noAutofit/>
          </a:bodyPr>
          <a:lstStyle>
            <a:lvl1pPr lvl="0" rtl="0" algn="l">
              <a:lnSpc>
                <a:spcPct val="90000"/>
              </a:lnSpc>
              <a:spcBef>
                <a:spcPts val="0"/>
              </a:spcBef>
              <a:spcAft>
                <a:spcPts val="0"/>
              </a:spcAft>
              <a:buClr>
                <a:srgbClr val="232325"/>
              </a:buClr>
              <a:buSzPts val="3400"/>
              <a:buFont typeface="Arial"/>
              <a:buNone/>
              <a:defRPr sz="3400">
                <a:solidFill>
                  <a:srgbClr val="232325"/>
                </a:solidFill>
              </a:defRPr>
            </a:lvl1pPr>
            <a:lvl2pPr lvl="1" rtl="0">
              <a:spcBef>
                <a:spcPts val="0"/>
              </a:spcBef>
              <a:spcAft>
                <a:spcPts val="0"/>
              </a:spcAft>
              <a:buSzPts val="500"/>
              <a:buNone/>
              <a:defRPr/>
            </a:lvl2pPr>
            <a:lvl3pPr lvl="2" rtl="0">
              <a:spcBef>
                <a:spcPts val="0"/>
              </a:spcBef>
              <a:spcAft>
                <a:spcPts val="0"/>
              </a:spcAft>
              <a:buSzPts val="500"/>
              <a:buNone/>
              <a:defRPr/>
            </a:lvl3pPr>
            <a:lvl4pPr lvl="3" rtl="0">
              <a:spcBef>
                <a:spcPts val="0"/>
              </a:spcBef>
              <a:spcAft>
                <a:spcPts val="0"/>
              </a:spcAft>
              <a:buSzPts val="500"/>
              <a:buNone/>
              <a:defRPr/>
            </a:lvl4pPr>
            <a:lvl5pPr lvl="4" rtl="0">
              <a:spcBef>
                <a:spcPts val="0"/>
              </a:spcBef>
              <a:spcAft>
                <a:spcPts val="0"/>
              </a:spcAft>
              <a:buSzPts val="500"/>
              <a:buNone/>
              <a:defRPr/>
            </a:lvl5pPr>
            <a:lvl6pPr lvl="5" rtl="0">
              <a:spcBef>
                <a:spcPts val="0"/>
              </a:spcBef>
              <a:spcAft>
                <a:spcPts val="0"/>
              </a:spcAft>
              <a:buSzPts val="500"/>
              <a:buNone/>
              <a:defRPr/>
            </a:lvl6pPr>
            <a:lvl7pPr lvl="6" rtl="0">
              <a:spcBef>
                <a:spcPts val="0"/>
              </a:spcBef>
              <a:spcAft>
                <a:spcPts val="0"/>
              </a:spcAft>
              <a:buSzPts val="500"/>
              <a:buNone/>
              <a:defRPr/>
            </a:lvl7pPr>
            <a:lvl8pPr lvl="7" rtl="0">
              <a:spcBef>
                <a:spcPts val="0"/>
              </a:spcBef>
              <a:spcAft>
                <a:spcPts val="0"/>
              </a:spcAft>
              <a:buSzPts val="500"/>
              <a:buNone/>
              <a:defRPr/>
            </a:lvl8pPr>
            <a:lvl9pPr lvl="8" rtl="0">
              <a:spcBef>
                <a:spcPts val="0"/>
              </a:spcBef>
              <a:spcAft>
                <a:spcPts val="0"/>
              </a:spcAft>
              <a:buSzPts val="500"/>
              <a:buNone/>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copy 3" showMasterSp="0">
  <p:cSld name="1_Blank copy 3">
    <p:bg>
      <p:bgPr>
        <a:solidFill>
          <a:srgbClr val="FFFFFF"/>
        </a:solidFill>
      </p:bgPr>
    </p:bg>
    <p:spTree>
      <p:nvGrpSpPr>
        <p:cNvPr id="160" name="Shape 160"/>
        <p:cNvGrpSpPr/>
        <p:nvPr/>
      </p:nvGrpSpPr>
      <p:grpSpPr>
        <a:xfrm>
          <a:off x="0" y="0"/>
          <a:ext cx="0" cy="0"/>
          <a:chOff x="0" y="0"/>
          <a:chExt cx="0" cy="0"/>
        </a:xfrm>
      </p:grpSpPr>
      <p:sp>
        <p:nvSpPr>
          <p:cNvPr id="161" name="Google Shape;161;p41"/>
          <p:cNvSpPr txBox="1"/>
          <p:nvPr>
            <p:ph idx="12" type="sldNum"/>
          </p:nvPr>
        </p:nvSpPr>
        <p:spPr>
          <a:xfrm>
            <a:off x="4475930" y="4878958"/>
            <a:ext cx="185400" cy="191700"/>
          </a:xfrm>
          <a:prstGeom prst="rect">
            <a:avLst/>
          </a:prstGeom>
          <a:noFill/>
          <a:ln>
            <a:noFill/>
          </a:ln>
        </p:spPr>
        <p:txBody>
          <a:bodyPr anchorCtr="0" anchor="ctr" bIns="43950" lIns="87925" spcFirstLastPara="1" rIns="87925" wrap="square" tIns="43950">
            <a:noAutofit/>
          </a:bodyPr>
          <a:lstStyle>
            <a:lvl1pPr indent="0" lvl="0" marL="0" rtl="0" algn="l">
              <a:spcBef>
                <a:spcPts val="0"/>
              </a:spcBef>
              <a:buNone/>
              <a:defRPr b="0" sz="900">
                <a:solidFill>
                  <a:srgbClr val="000000"/>
                </a:solidFill>
                <a:latin typeface="Helvetica Neue Light"/>
                <a:ea typeface="Helvetica Neue Light"/>
                <a:cs typeface="Helvetica Neue Light"/>
                <a:sym typeface="Helvetica Neue Light"/>
              </a:defRPr>
            </a:lvl1pPr>
            <a:lvl2pPr indent="0" lvl="1" marL="0" rtl="0" algn="l">
              <a:spcBef>
                <a:spcPts val="0"/>
              </a:spcBef>
              <a:buNone/>
              <a:defRPr b="0" sz="900">
                <a:solidFill>
                  <a:srgbClr val="000000"/>
                </a:solidFill>
                <a:latin typeface="Helvetica Neue Light"/>
                <a:ea typeface="Helvetica Neue Light"/>
                <a:cs typeface="Helvetica Neue Light"/>
                <a:sym typeface="Helvetica Neue Light"/>
              </a:defRPr>
            </a:lvl2pPr>
            <a:lvl3pPr indent="0" lvl="2" marL="0" rtl="0" algn="l">
              <a:spcBef>
                <a:spcPts val="0"/>
              </a:spcBef>
              <a:buNone/>
              <a:defRPr b="0" sz="900">
                <a:solidFill>
                  <a:srgbClr val="000000"/>
                </a:solidFill>
                <a:latin typeface="Helvetica Neue Light"/>
                <a:ea typeface="Helvetica Neue Light"/>
                <a:cs typeface="Helvetica Neue Light"/>
                <a:sym typeface="Helvetica Neue Light"/>
              </a:defRPr>
            </a:lvl3pPr>
            <a:lvl4pPr indent="0" lvl="3" marL="0" rtl="0" algn="l">
              <a:spcBef>
                <a:spcPts val="0"/>
              </a:spcBef>
              <a:buNone/>
              <a:defRPr b="0" sz="900">
                <a:solidFill>
                  <a:srgbClr val="000000"/>
                </a:solidFill>
                <a:latin typeface="Helvetica Neue Light"/>
                <a:ea typeface="Helvetica Neue Light"/>
                <a:cs typeface="Helvetica Neue Light"/>
                <a:sym typeface="Helvetica Neue Light"/>
              </a:defRPr>
            </a:lvl4pPr>
            <a:lvl5pPr indent="0" lvl="4" marL="0" rtl="0" algn="l">
              <a:spcBef>
                <a:spcPts val="0"/>
              </a:spcBef>
              <a:buNone/>
              <a:defRPr b="0" sz="900">
                <a:solidFill>
                  <a:srgbClr val="000000"/>
                </a:solidFill>
                <a:latin typeface="Helvetica Neue Light"/>
                <a:ea typeface="Helvetica Neue Light"/>
                <a:cs typeface="Helvetica Neue Light"/>
                <a:sym typeface="Helvetica Neue Light"/>
              </a:defRPr>
            </a:lvl5pPr>
            <a:lvl6pPr indent="0" lvl="5" marL="0" rtl="0" algn="l">
              <a:spcBef>
                <a:spcPts val="0"/>
              </a:spcBef>
              <a:buNone/>
              <a:defRPr b="0" sz="900">
                <a:solidFill>
                  <a:srgbClr val="000000"/>
                </a:solidFill>
                <a:latin typeface="Helvetica Neue Light"/>
                <a:ea typeface="Helvetica Neue Light"/>
                <a:cs typeface="Helvetica Neue Light"/>
                <a:sym typeface="Helvetica Neue Light"/>
              </a:defRPr>
            </a:lvl6pPr>
            <a:lvl7pPr indent="0" lvl="6" marL="0" rtl="0" algn="l">
              <a:spcBef>
                <a:spcPts val="0"/>
              </a:spcBef>
              <a:buNone/>
              <a:defRPr b="0" sz="900">
                <a:solidFill>
                  <a:srgbClr val="000000"/>
                </a:solidFill>
                <a:latin typeface="Helvetica Neue Light"/>
                <a:ea typeface="Helvetica Neue Light"/>
                <a:cs typeface="Helvetica Neue Light"/>
                <a:sym typeface="Helvetica Neue Light"/>
              </a:defRPr>
            </a:lvl7pPr>
            <a:lvl8pPr indent="0" lvl="7" marL="0" rtl="0" algn="l">
              <a:spcBef>
                <a:spcPts val="0"/>
              </a:spcBef>
              <a:buNone/>
              <a:defRPr b="0" sz="900">
                <a:solidFill>
                  <a:srgbClr val="000000"/>
                </a:solidFill>
                <a:latin typeface="Helvetica Neue Light"/>
                <a:ea typeface="Helvetica Neue Light"/>
                <a:cs typeface="Helvetica Neue Light"/>
                <a:sym typeface="Helvetica Neue Light"/>
              </a:defRPr>
            </a:lvl8pPr>
            <a:lvl9pPr indent="0" lvl="8" marL="0" rtl="0" algn="l">
              <a:spcBef>
                <a:spcPts val="0"/>
              </a:spcBef>
              <a:buNone/>
              <a:defRPr b="0" sz="900">
                <a:solidFill>
                  <a:srgbClr val="000000"/>
                </a:solidFill>
                <a:latin typeface="Helvetica Neue Light"/>
                <a:ea typeface="Helvetica Neue Light"/>
                <a:cs typeface="Helvetica Neue Light"/>
                <a:sym typeface="Helvetica Neue Light"/>
              </a:defRPr>
            </a:lvl9pPr>
          </a:lstStyle>
          <a:p>
            <a:pPr indent="0" lvl="0" marL="0" rtl="0" algn="l">
              <a:spcBef>
                <a:spcPts val="0"/>
              </a:spcBef>
              <a:spcAft>
                <a:spcPts val="0"/>
              </a:spcAft>
              <a:buNone/>
            </a:pPr>
            <a:fld id="{00000000-1234-1234-1234-123412341234}" type="slidenum">
              <a:rPr lang="en"/>
              <a:t>‹#›</a:t>
            </a:fld>
            <a:endParaRPr/>
          </a:p>
        </p:txBody>
      </p:sp>
      <p:sp>
        <p:nvSpPr>
          <p:cNvPr id="162" name="Google Shape;162;p41"/>
          <p:cNvSpPr/>
          <p:nvPr>
            <p:ph idx="2" type="pic"/>
          </p:nvPr>
        </p:nvSpPr>
        <p:spPr>
          <a:xfrm>
            <a:off x="467916" y="261938"/>
            <a:ext cx="1995000" cy="1441200"/>
          </a:xfrm>
          <a:prstGeom prst="rect">
            <a:avLst/>
          </a:prstGeom>
          <a:solidFill>
            <a:srgbClr val="3B3E41"/>
          </a:solidFill>
          <a:ln>
            <a:noFill/>
          </a:ln>
        </p:spPr>
        <p:txBody>
          <a:bodyPr anchorCtr="0" anchor="t" bIns="0" lIns="87925" spcFirstLastPara="1" rIns="87925" wrap="square" tIns="0">
            <a:noAutofit/>
          </a:bodyPr>
          <a:lstStyle>
            <a:lvl1pPr lvl="0" marR="0" rtl="0" algn="ctr">
              <a:lnSpc>
                <a:spcPct val="110000"/>
              </a:lnSpc>
              <a:spcBef>
                <a:spcPts val="0"/>
              </a:spcBef>
              <a:spcAft>
                <a:spcPts val="0"/>
              </a:spcAft>
              <a:buClr>
                <a:srgbClr val="232325"/>
              </a:buClr>
              <a:buSzPts val="1000"/>
              <a:buFont typeface="Arial"/>
              <a:buNone/>
              <a:defRPr b="0" i="0" sz="1000" u="none" cap="none" strike="noStrike">
                <a:solidFill>
                  <a:srgbClr val="232325"/>
                </a:solidFill>
                <a:latin typeface="Arial"/>
                <a:ea typeface="Arial"/>
                <a:cs typeface="Arial"/>
                <a:sym typeface="Arial"/>
              </a:defRPr>
            </a:lvl1pPr>
            <a:lvl2pPr lvl="1" marR="0" rtl="0" algn="l">
              <a:spcBef>
                <a:spcPts val="8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2pPr>
            <a:lvl3pPr lvl="2"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3pPr>
            <a:lvl4pPr lvl="3"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4pPr>
            <a:lvl5pPr lvl="4"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5pPr>
            <a:lvl6pPr lvl="5"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6pPr>
            <a:lvl7pPr lvl="6"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7pPr>
            <a:lvl8pPr lvl="7"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8pPr>
            <a:lvl9pPr lvl="8"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9pPr>
          </a:lstStyle>
          <a:p/>
        </p:txBody>
      </p:sp>
      <p:sp>
        <p:nvSpPr>
          <p:cNvPr id="163" name="Google Shape;163;p41"/>
          <p:cNvSpPr/>
          <p:nvPr>
            <p:ph idx="3" type="pic"/>
          </p:nvPr>
        </p:nvSpPr>
        <p:spPr>
          <a:xfrm>
            <a:off x="2538773" y="261938"/>
            <a:ext cx="1995000" cy="1441200"/>
          </a:xfrm>
          <a:prstGeom prst="rect">
            <a:avLst/>
          </a:prstGeom>
          <a:solidFill>
            <a:srgbClr val="3B3E41"/>
          </a:solidFill>
          <a:ln>
            <a:noFill/>
          </a:ln>
        </p:spPr>
        <p:txBody>
          <a:bodyPr anchorCtr="0" anchor="t" bIns="0" lIns="87925" spcFirstLastPara="1" rIns="87925" wrap="square" tIns="0">
            <a:noAutofit/>
          </a:bodyPr>
          <a:lstStyle>
            <a:lvl1pPr lvl="0" marR="0" rtl="0" algn="ctr">
              <a:lnSpc>
                <a:spcPct val="110000"/>
              </a:lnSpc>
              <a:spcBef>
                <a:spcPts val="0"/>
              </a:spcBef>
              <a:spcAft>
                <a:spcPts val="0"/>
              </a:spcAft>
              <a:buClr>
                <a:srgbClr val="232325"/>
              </a:buClr>
              <a:buSzPts val="1000"/>
              <a:buFont typeface="Arial"/>
              <a:buNone/>
              <a:defRPr b="0" i="0" sz="1000" u="none" cap="none" strike="noStrike">
                <a:solidFill>
                  <a:srgbClr val="232325"/>
                </a:solidFill>
                <a:latin typeface="Arial"/>
                <a:ea typeface="Arial"/>
                <a:cs typeface="Arial"/>
                <a:sym typeface="Arial"/>
              </a:defRPr>
            </a:lvl1pPr>
            <a:lvl2pPr lvl="1" marR="0" rtl="0" algn="l">
              <a:spcBef>
                <a:spcPts val="8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2pPr>
            <a:lvl3pPr lvl="2"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3pPr>
            <a:lvl4pPr lvl="3"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4pPr>
            <a:lvl5pPr lvl="4"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5pPr>
            <a:lvl6pPr lvl="5"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6pPr>
            <a:lvl7pPr lvl="6"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7pPr>
            <a:lvl8pPr lvl="7"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8pPr>
            <a:lvl9pPr lvl="8"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9pPr>
          </a:lstStyle>
          <a:p/>
        </p:txBody>
      </p:sp>
      <p:sp>
        <p:nvSpPr>
          <p:cNvPr id="164" name="Google Shape;164;p41"/>
          <p:cNvSpPr/>
          <p:nvPr>
            <p:ph idx="4" type="pic"/>
          </p:nvPr>
        </p:nvSpPr>
        <p:spPr>
          <a:xfrm>
            <a:off x="4609451" y="261938"/>
            <a:ext cx="1995000" cy="1441200"/>
          </a:xfrm>
          <a:prstGeom prst="rect">
            <a:avLst/>
          </a:prstGeom>
          <a:solidFill>
            <a:srgbClr val="3B3E41"/>
          </a:solidFill>
          <a:ln>
            <a:noFill/>
          </a:ln>
        </p:spPr>
        <p:txBody>
          <a:bodyPr anchorCtr="0" anchor="t" bIns="0" lIns="87925" spcFirstLastPara="1" rIns="87925" wrap="square" tIns="0">
            <a:noAutofit/>
          </a:bodyPr>
          <a:lstStyle>
            <a:lvl1pPr lvl="0" marR="0" rtl="0" algn="ctr">
              <a:lnSpc>
                <a:spcPct val="110000"/>
              </a:lnSpc>
              <a:spcBef>
                <a:spcPts val="0"/>
              </a:spcBef>
              <a:spcAft>
                <a:spcPts val="0"/>
              </a:spcAft>
              <a:buClr>
                <a:srgbClr val="232325"/>
              </a:buClr>
              <a:buSzPts val="1000"/>
              <a:buFont typeface="Arial"/>
              <a:buNone/>
              <a:defRPr b="0" i="0" sz="1000" u="none" cap="none" strike="noStrike">
                <a:solidFill>
                  <a:srgbClr val="232325"/>
                </a:solidFill>
                <a:latin typeface="Arial"/>
                <a:ea typeface="Arial"/>
                <a:cs typeface="Arial"/>
                <a:sym typeface="Arial"/>
              </a:defRPr>
            </a:lvl1pPr>
            <a:lvl2pPr lvl="1" marR="0" rtl="0" algn="l">
              <a:spcBef>
                <a:spcPts val="8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2pPr>
            <a:lvl3pPr lvl="2"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3pPr>
            <a:lvl4pPr lvl="3"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4pPr>
            <a:lvl5pPr lvl="4"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5pPr>
            <a:lvl6pPr lvl="5"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6pPr>
            <a:lvl7pPr lvl="6"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7pPr>
            <a:lvl8pPr lvl="7"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8pPr>
            <a:lvl9pPr lvl="8"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9pPr>
          </a:lstStyle>
          <a:p/>
        </p:txBody>
      </p:sp>
      <p:sp>
        <p:nvSpPr>
          <p:cNvPr id="165" name="Google Shape;165;p41"/>
          <p:cNvSpPr/>
          <p:nvPr>
            <p:ph idx="5" type="pic"/>
          </p:nvPr>
        </p:nvSpPr>
        <p:spPr>
          <a:xfrm>
            <a:off x="2538773" y="1774439"/>
            <a:ext cx="1995000" cy="1441200"/>
          </a:xfrm>
          <a:prstGeom prst="rect">
            <a:avLst/>
          </a:prstGeom>
          <a:solidFill>
            <a:srgbClr val="3B3E41"/>
          </a:solidFill>
          <a:ln>
            <a:noFill/>
          </a:ln>
        </p:spPr>
        <p:txBody>
          <a:bodyPr anchorCtr="0" anchor="t" bIns="0" lIns="87925" spcFirstLastPara="1" rIns="87925" wrap="square" tIns="0">
            <a:noAutofit/>
          </a:bodyPr>
          <a:lstStyle>
            <a:lvl1pPr lvl="0" marR="0" rtl="0" algn="ctr">
              <a:lnSpc>
                <a:spcPct val="110000"/>
              </a:lnSpc>
              <a:spcBef>
                <a:spcPts val="0"/>
              </a:spcBef>
              <a:spcAft>
                <a:spcPts val="0"/>
              </a:spcAft>
              <a:buClr>
                <a:srgbClr val="232325"/>
              </a:buClr>
              <a:buSzPts val="1000"/>
              <a:buFont typeface="Arial"/>
              <a:buNone/>
              <a:defRPr b="0" i="0" sz="1000" u="none" cap="none" strike="noStrike">
                <a:solidFill>
                  <a:srgbClr val="232325"/>
                </a:solidFill>
                <a:latin typeface="Arial"/>
                <a:ea typeface="Arial"/>
                <a:cs typeface="Arial"/>
                <a:sym typeface="Arial"/>
              </a:defRPr>
            </a:lvl1pPr>
            <a:lvl2pPr lvl="1" marR="0" rtl="0" algn="l">
              <a:spcBef>
                <a:spcPts val="8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2pPr>
            <a:lvl3pPr lvl="2"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3pPr>
            <a:lvl4pPr lvl="3"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4pPr>
            <a:lvl5pPr lvl="4"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5pPr>
            <a:lvl6pPr lvl="5"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6pPr>
            <a:lvl7pPr lvl="6"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7pPr>
            <a:lvl8pPr lvl="7"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8pPr>
            <a:lvl9pPr lvl="8"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9pPr>
          </a:lstStyle>
          <a:p/>
        </p:txBody>
      </p:sp>
      <p:sp>
        <p:nvSpPr>
          <p:cNvPr id="166" name="Google Shape;166;p41"/>
          <p:cNvSpPr/>
          <p:nvPr>
            <p:ph idx="6" type="pic"/>
          </p:nvPr>
        </p:nvSpPr>
        <p:spPr>
          <a:xfrm>
            <a:off x="4609451" y="1774439"/>
            <a:ext cx="1995000" cy="1441200"/>
          </a:xfrm>
          <a:prstGeom prst="rect">
            <a:avLst/>
          </a:prstGeom>
          <a:solidFill>
            <a:srgbClr val="3B3E41"/>
          </a:solidFill>
          <a:ln>
            <a:noFill/>
          </a:ln>
        </p:spPr>
        <p:txBody>
          <a:bodyPr anchorCtr="0" anchor="t" bIns="0" lIns="87925" spcFirstLastPara="1" rIns="87925" wrap="square" tIns="0">
            <a:noAutofit/>
          </a:bodyPr>
          <a:lstStyle>
            <a:lvl1pPr lvl="0" marR="0" rtl="0" algn="ctr">
              <a:lnSpc>
                <a:spcPct val="110000"/>
              </a:lnSpc>
              <a:spcBef>
                <a:spcPts val="0"/>
              </a:spcBef>
              <a:spcAft>
                <a:spcPts val="0"/>
              </a:spcAft>
              <a:buClr>
                <a:srgbClr val="232325"/>
              </a:buClr>
              <a:buSzPts val="1000"/>
              <a:buFont typeface="Arial"/>
              <a:buNone/>
              <a:defRPr b="0" i="0" sz="1000" u="none" cap="none" strike="noStrike">
                <a:solidFill>
                  <a:srgbClr val="232325"/>
                </a:solidFill>
                <a:latin typeface="Arial"/>
                <a:ea typeface="Arial"/>
                <a:cs typeface="Arial"/>
                <a:sym typeface="Arial"/>
              </a:defRPr>
            </a:lvl1pPr>
            <a:lvl2pPr lvl="1" marR="0" rtl="0" algn="l">
              <a:spcBef>
                <a:spcPts val="8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2pPr>
            <a:lvl3pPr lvl="2"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3pPr>
            <a:lvl4pPr lvl="3"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4pPr>
            <a:lvl5pPr lvl="4"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5pPr>
            <a:lvl6pPr lvl="5"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6pPr>
            <a:lvl7pPr lvl="6"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7pPr>
            <a:lvl8pPr lvl="7"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8pPr>
            <a:lvl9pPr lvl="8"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9pPr>
          </a:lstStyle>
          <a:p/>
        </p:txBody>
      </p:sp>
      <p:sp>
        <p:nvSpPr>
          <p:cNvPr id="167" name="Google Shape;167;p41"/>
          <p:cNvSpPr/>
          <p:nvPr>
            <p:ph idx="7" type="pic"/>
          </p:nvPr>
        </p:nvSpPr>
        <p:spPr>
          <a:xfrm>
            <a:off x="2538773" y="3271731"/>
            <a:ext cx="1995000" cy="1441200"/>
          </a:xfrm>
          <a:prstGeom prst="rect">
            <a:avLst/>
          </a:prstGeom>
          <a:solidFill>
            <a:srgbClr val="3B3E41"/>
          </a:solidFill>
          <a:ln>
            <a:noFill/>
          </a:ln>
        </p:spPr>
        <p:txBody>
          <a:bodyPr anchorCtr="0" anchor="t" bIns="0" lIns="87925" spcFirstLastPara="1" rIns="87925" wrap="square" tIns="0">
            <a:noAutofit/>
          </a:bodyPr>
          <a:lstStyle>
            <a:lvl1pPr lvl="0" marR="0" rtl="0" algn="ctr">
              <a:lnSpc>
                <a:spcPct val="110000"/>
              </a:lnSpc>
              <a:spcBef>
                <a:spcPts val="0"/>
              </a:spcBef>
              <a:spcAft>
                <a:spcPts val="0"/>
              </a:spcAft>
              <a:buClr>
                <a:srgbClr val="232325"/>
              </a:buClr>
              <a:buSzPts val="1000"/>
              <a:buFont typeface="Arial"/>
              <a:buNone/>
              <a:defRPr b="0" i="0" sz="1000" u="none" cap="none" strike="noStrike">
                <a:solidFill>
                  <a:srgbClr val="232325"/>
                </a:solidFill>
                <a:latin typeface="Arial"/>
                <a:ea typeface="Arial"/>
                <a:cs typeface="Arial"/>
                <a:sym typeface="Arial"/>
              </a:defRPr>
            </a:lvl1pPr>
            <a:lvl2pPr lvl="1" marR="0" rtl="0" algn="l">
              <a:spcBef>
                <a:spcPts val="8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2pPr>
            <a:lvl3pPr lvl="2"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3pPr>
            <a:lvl4pPr lvl="3"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4pPr>
            <a:lvl5pPr lvl="4"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5pPr>
            <a:lvl6pPr lvl="5"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6pPr>
            <a:lvl7pPr lvl="6"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7pPr>
            <a:lvl8pPr lvl="7"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8pPr>
            <a:lvl9pPr lvl="8"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9pPr>
          </a:lstStyle>
          <a:p/>
        </p:txBody>
      </p:sp>
      <p:sp>
        <p:nvSpPr>
          <p:cNvPr id="168" name="Google Shape;168;p41"/>
          <p:cNvSpPr/>
          <p:nvPr>
            <p:ph idx="8" type="pic"/>
          </p:nvPr>
        </p:nvSpPr>
        <p:spPr>
          <a:xfrm>
            <a:off x="4609451" y="3271731"/>
            <a:ext cx="1995000" cy="1441200"/>
          </a:xfrm>
          <a:prstGeom prst="rect">
            <a:avLst/>
          </a:prstGeom>
          <a:solidFill>
            <a:srgbClr val="3B3E41"/>
          </a:solidFill>
          <a:ln>
            <a:noFill/>
          </a:ln>
        </p:spPr>
        <p:txBody>
          <a:bodyPr anchorCtr="0" anchor="t" bIns="0" lIns="87925" spcFirstLastPara="1" rIns="87925" wrap="square" tIns="0">
            <a:noAutofit/>
          </a:bodyPr>
          <a:lstStyle>
            <a:lvl1pPr lvl="0" marR="0" rtl="0" algn="ctr">
              <a:lnSpc>
                <a:spcPct val="110000"/>
              </a:lnSpc>
              <a:spcBef>
                <a:spcPts val="0"/>
              </a:spcBef>
              <a:spcAft>
                <a:spcPts val="0"/>
              </a:spcAft>
              <a:buClr>
                <a:srgbClr val="232325"/>
              </a:buClr>
              <a:buSzPts val="1000"/>
              <a:buFont typeface="Arial"/>
              <a:buNone/>
              <a:defRPr b="0" i="0" sz="1000" u="none" cap="none" strike="noStrike">
                <a:solidFill>
                  <a:srgbClr val="232325"/>
                </a:solidFill>
                <a:latin typeface="Arial"/>
                <a:ea typeface="Arial"/>
                <a:cs typeface="Arial"/>
                <a:sym typeface="Arial"/>
              </a:defRPr>
            </a:lvl1pPr>
            <a:lvl2pPr lvl="1" marR="0" rtl="0" algn="l">
              <a:spcBef>
                <a:spcPts val="8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2pPr>
            <a:lvl3pPr lvl="2"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3pPr>
            <a:lvl4pPr lvl="3"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4pPr>
            <a:lvl5pPr lvl="4"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5pPr>
            <a:lvl6pPr lvl="5"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6pPr>
            <a:lvl7pPr lvl="6"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7pPr>
            <a:lvl8pPr lvl="7"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8pPr>
            <a:lvl9pPr lvl="8"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9pPr>
          </a:lstStyle>
          <a:p/>
        </p:txBody>
      </p:sp>
      <p:sp>
        <p:nvSpPr>
          <p:cNvPr id="169" name="Google Shape;169;p41"/>
          <p:cNvSpPr/>
          <p:nvPr>
            <p:ph idx="9" type="pic"/>
          </p:nvPr>
        </p:nvSpPr>
        <p:spPr>
          <a:xfrm>
            <a:off x="6679752" y="3271731"/>
            <a:ext cx="1995000" cy="1441200"/>
          </a:xfrm>
          <a:prstGeom prst="rect">
            <a:avLst/>
          </a:prstGeom>
          <a:solidFill>
            <a:srgbClr val="3B3E41"/>
          </a:solidFill>
          <a:ln>
            <a:noFill/>
          </a:ln>
        </p:spPr>
        <p:txBody>
          <a:bodyPr anchorCtr="0" anchor="t" bIns="0" lIns="87925" spcFirstLastPara="1" rIns="87925" wrap="square" tIns="0">
            <a:noAutofit/>
          </a:bodyPr>
          <a:lstStyle>
            <a:lvl1pPr lvl="0" marR="0" rtl="0" algn="ctr">
              <a:lnSpc>
                <a:spcPct val="110000"/>
              </a:lnSpc>
              <a:spcBef>
                <a:spcPts val="0"/>
              </a:spcBef>
              <a:spcAft>
                <a:spcPts val="0"/>
              </a:spcAft>
              <a:buClr>
                <a:srgbClr val="232325"/>
              </a:buClr>
              <a:buSzPts val="1000"/>
              <a:buFont typeface="Arial"/>
              <a:buNone/>
              <a:defRPr b="0" i="0" sz="1000" u="none" cap="none" strike="noStrike">
                <a:solidFill>
                  <a:srgbClr val="232325"/>
                </a:solidFill>
                <a:latin typeface="Arial"/>
                <a:ea typeface="Arial"/>
                <a:cs typeface="Arial"/>
                <a:sym typeface="Arial"/>
              </a:defRPr>
            </a:lvl1pPr>
            <a:lvl2pPr lvl="1" marR="0" rtl="0" algn="l">
              <a:spcBef>
                <a:spcPts val="8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2pPr>
            <a:lvl3pPr lvl="2"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3pPr>
            <a:lvl4pPr lvl="3"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4pPr>
            <a:lvl5pPr lvl="4"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5pPr>
            <a:lvl6pPr lvl="5"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6pPr>
            <a:lvl7pPr lvl="6"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7pPr>
            <a:lvl8pPr lvl="7"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8pPr>
            <a:lvl9pPr lvl="8"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9pPr>
          </a:lstStyle>
          <a:p/>
        </p:txBody>
      </p:sp>
      <p:sp>
        <p:nvSpPr>
          <p:cNvPr id="170" name="Google Shape;170;p41"/>
          <p:cNvSpPr/>
          <p:nvPr>
            <p:ph idx="13" type="pic"/>
          </p:nvPr>
        </p:nvSpPr>
        <p:spPr>
          <a:xfrm>
            <a:off x="6679752" y="269591"/>
            <a:ext cx="1995000" cy="2946000"/>
          </a:xfrm>
          <a:prstGeom prst="rect">
            <a:avLst/>
          </a:prstGeom>
          <a:solidFill>
            <a:srgbClr val="3B3E41"/>
          </a:solidFill>
          <a:ln>
            <a:noFill/>
          </a:ln>
        </p:spPr>
        <p:txBody>
          <a:bodyPr anchorCtr="0" anchor="t" bIns="0" lIns="87925" spcFirstLastPara="1" rIns="87925" wrap="square" tIns="0">
            <a:noAutofit/>
          </a:bodyPr>
          <a:lstStyle>
            <a:lvl1pPr lvl="0" marR="0" rtl="0" algn="ctr">
              <a:lnSpc>
                <a:spcPct val="110000"/>
              </a:lnSpc>
              <a:spcBef>
                <a:spcPts val="0"/>
              </a:spcBef>
              <a:spcAft>
                <a:spcPts val="0"/>
              </a:spcAft>
              <a:buClr>
                <a:srgbClr val="232325"/>
              </a:buClr>
              <a:buSzPts val="1000"/>
              <a:buFont typeface="Arial"/>
              <a:buNone/>
              <a:defRPr b="0" i="0" sz="1000" u="none" cap="none" strike="noStrike">
                <a:solidFill>
                  <a:srgbClr val="232325"/>
                </a:solidFill>
                <a:latin typeface="Arial"/>
                <a:ea typeface="Arial"/>
                <a:cs typeface="Arial"/>
                <a:sym typeface="Arial"/>
              </a:defRPr>
            </a:lvl1pPr>
            <a:lvl2pPr lvl="1" marR="0" rtl="0" algn="l">
              <a:spcBef>
                <a:spcPts val="8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2pPr>
            <a:lvl3pPr lvl="2"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3pPr>
            <a:lvl4pPr lvl="3"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4pPr>
            <a:lvl5pPr lvl="4"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5pPr>
            <a:lvl6pPr lvl="5"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6pPr>
            <a:lvl7pPr lvl="6"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7pPr>
            <a:lvl8pPr lvl="7"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8pPr>
            <a:lvl9pPr lvl="8"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9pPr>
          </a:lstStyle>
          <a:p/>
        </p:txBody>
      </p:sp>
      <p:sp>
        <p:nvSpPr>
          <p:cNvPr id="171" name="Google Shape;171;p41"/>
          <p:cNvSpPr/>
          <p:nvPr>
            <p:ph idx="14" type="pic"/>
          </p:nvPr>
        </p:nvSpPr>
        <p:spPr>
          <a:xfrm>
            <a:off x="467916" y="1774439"/>
            <a:ext cx="1995000" cy="2942700"/>
          </a:xfrm>
          <a:prstGeom prst="rect">
            <a:avLst/>
          </a:prstGeom>
          <a:solidFill>
            <a:srgbClr val="3B3E41"/>
          </a:solidFill>
          <a:ln>
            <a:noFill/>
          </a:ln>
        </p:spPr>
        <p:txBody>
          <a:bodyPr anchorCtr="0" anchor="t" bIns="0" lIns="87925" spcFirstLastPara="1" rIns="87925" wrap="square" tIns="0">
            <a:noAutofit/>
          </a:bodyPr>
          <a:lstStyle>
            <a:lvl1pPr lvl="0" marR="0" rtl="0" algn="ctr">
              <a:lnSpc>
                <a:spcPct val="110000"/>
              </a:lnSpc>
              <a:spcBef>
                <a:spcPts val="0"/>
              </a:spcBef>
              <a:spcAft>
                <a:spcPts val="0"/>
              </a:spcAft>
              <a:buClr>
                <a:srgbClr val="232325"/>
              </a:buClr>
              <a:buSzPts val="1000"/>
              <a:buFont typeface="Arial"/>
              <a:buNone/>
              <a:defRPr b="0" i="0" sz="1000" u="none" cap="none" strike="noStrike">
                <a:solidFill>
                  <a:srgbClr val="232325"/>
                </a:solidFill>
                <a:latin typeface="Arial"/>
                <a:ea typeface="Arial"/>
                <a:cs typeface="Arial"/>
                <a:sym typeface="Arial"/>
              </a:defRPr>
            </a:lvl1pPr>
            <a:lvl2pPr lvl="1" marR="0" rtl="0" algn="l">
              <a:spcBef>
                <a:spcPts val="8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2pPr>
            <a:lvl3pPr lvl="2"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3pPr>
            <a:lvl4pPr lvl="3"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4pPr>
            <a:lvl5pPr lvl="4"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5pPr>
            <a:lvl6pPr lvl="5"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6pPr>
            <a:lvl7pPr lvl="6"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7pPr>
            <a:lvl8pPr lvl="7"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8pPr>
            <a:lvl9pPr lvl="8"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copy 3" showMasterSp="0">
  <p:cSld name="2_Blank copy 3">
    <p:bg>
      <p:bgPr>
        <a:solidFill>
          <a:srgbClr val="FFFFFF"/>
        </a:solidFill>
      </p:bgPr>
    </p:bg>
    <p:spTree>
      <p:nvGrpSpPr>
        <p:cNvPr id="172" name="Shape 172"/>
        <p:cNvGrpSpPr/>
        <p:nvPr/>
      </p:nvGrpSpPr>
      <p:grpSpPr>
        <a:xfrm>
          <a:off x="0" y="0"/>
          <a:ext cx="0" cy="0"/>
          <a:chOff x="0" y="0"/>
          <a:chExt cx="0" cy="0"/>
        </a:xfrm>
      </p:grpSpPr>
      <p:sp>
        <p:nvSpPr>
          <p:cNvPr id="173" name="Google Shape;173;p42"/>
          <p:cNvSpPr txBox="1"/>
          <p:nvPr>
            <p:ph idx="12" type="sldNum"/>
          </p:nvPr>
        </p:nvSpPr>
        <p:spPr>
          <a:xfrm>
            <a:off x="4475930" y="4878958"/>
            <a:ext cx="185400" cy="191700"/>
          </a:xfrm>
          <a:prstGeom prst="rect">
            <a:avLst/>
          </a:prstGeom>
          <a:noFill/>
          <a:ln>
            <a:noFill/>
          </a:ln>
        </p:spPr>
        <p:txBody>
          <a:bodyPr anchorCtr="0" anchor="ctr" bIns="43950" lIns="87925" spcFirstLastPara="1" rIns="87925" wrap="square" tIns="43950">
            <a:noAutofit/>
          </a:bodyPr>
          <a:lstStyle>
            <a:lvl1pPr indent="0" lvl="0" marL="0" rtl="0" algn="l">
              <a:spcBef>
                <a:spcPts val="0"/>
              </a:spcBef>
              <a:buNone/>
              <a:defRPr b="0" sz="900">
                <a:solidFill>
                  <a:srgbClr val="000000"/>
                </a:solidFill>
                <a:latin typeface="Helvetica Neue Light"/>
                <a:ea typeface="Helvetica Neue Light"/>
                <a:cs typeface="Helvetica Neue Light"/>
                <a:sym typeface="Helvetica Neue Light"/>
              </a:defRPr>
            </a:lvl1pPr>
            <a:lvl2pPr indent="0" lvl="1" marL="0" rtl="0" algn="l">
              <a:spcBef>
                <a:spcPts val="0"/>
              </a:spcBef>
              <a:buNone/>
              <a:defRPr b="0" sz="900">
                <a:solidFill>
                  <a:srgbClr val="000000"/>
                </a:solidFill>
                <a:latin typeface="Helvetica Neue Light"/>
                <a:ea typeface="Helvetica Neue Light"/>
                <a:cs typeface="Helvetica Neue Light"/>
                <a:sym typeface="Helvetica Neue Light"/>
              </a:defRPr>
            </a:lvl2pPr>
            <a:lvl3pPr indent="0" lvl="2" marL="0" rtl="0" algn="l">
              <a:spcBef>
                <a:spcPts val="0"/>
              </a:spcBef>
              <a:buNone/>
              <a:defRPr b="0" sz="900">
                <a:solidFill>
                  <a:srgbClr val="000000"/>
                </a:solidFill>
                <a:latin typeface="Helvetica Neue Light"/>
                <a:ea typeface="Helvetica Neue Light"/>
                <a:cs typeface="Helvetica Neue Light"/>
                <a:sym typeface="Helvetica Neue Light"/>
              </a:defRPr>
            </a:lvl3pPr>
            <a:lvl4pPr indent="0" lvl="3" marL="0" rtl="0" algn="l">
              <a:spcBef>
                <a:spcPts val="0"/>
              </a:spcBef>
              <a:buNone/>
              <a:defRPr b="0" sz="900">
                <a:solidFill>
                  <a:srgbClr val="000000"/>
                </a:solidFill>
                <a:latin typeface="Helvetica Neue Light"/>
                <a:ea typeface="Helvetica Neue Light"/>
                <a:cs typeface="Helvetica Neue Light"/>
                <a:sym typeface="Helvetica Neue Light"/>
              </a:defRPr>
            </a:lvl4pPr>
            <a:lvl5pPr indent="0" lvl="4" marL="0" rtl="0" algn="l">
              <a:spcBef>
                <a:spcPts val="0"/>
              </a:spcBef>
              <a:buNone/>
              <a:defRPr b="0" sz="900">
                <a:solidFill>
                  <a:srgbClr val="000000"/>
                </a:solidFill>
                <a:latin typeface="Helvetica Neue Light"/>
                <a:ea typeface="Helvetica Neue Light"/>
                <a:cs typeface="Helvetica Neue Light"/>
                <a:sym typeface="Helvetica Neue Light"/>
              </a:defRPr>
            </a:lvl5pPr>
            <a:lvl6pPr indent="0" lvl="5" marL="0" rtl="0" algn="l">
              <a:spcBef>
                <a:spcPts val="0"/>
              </a:spcBef>
              <a:buNone/>
              <a:defRPr b="0" sz="900">
                <a:solidFill>
                  <a:srgbClr val="000000"/>
                </a:solidFill>
                <a:latin typeface="Helvetica Neue Light"/>
                <a:ea typeface="Helvetica Neue Light"/>
                <a:cs typeface="Helvetica Neue Light"/>
                <a:sym typeface="Helvetica Neue Light"/>
              </a:defRPr>
            </a:lvl6pPr>
            <a:lvl7pPr indent="0" lvl="6" marL="0" rtl="0" algn="l">
              <a:spcBef>
                <a:spcPts val="0"/>
              </a:spcBef>
              <a:buNone/>
              <a:defRPr b="0" sz="900">
                <a:solidFill>
                  <a:srgbClr val="000000"/>
                </a:solidFill>
                <a:latin typeface="Helvetica Neue Light"/>
                <a:ea typeface="Helvetica Neue Light"/>
                <a:cs typeface="Helvetica Neue Light"/>
                <a:sym typeface="Helvetica Neue Light"/>
              </a:defRPr>
            </a:lvl7pPr>
            <a:lvl8pPr indent="0" lvl="7" marL="0" rtl="0" algn="l">
              <a:spcBef>
                <a:spcPts val="0"/>
              </a:spcBef>
              <a:buNone/>
              <a:defRPr b="0" sz="900">
                <a:solidFill>
                  <a:srgbClr val="000000"/>
                </a:solidFill>
                <a:latin typeface="Helvetica Neue Light"/>
                <a:ea typeface="Helvetica Neue Light"/>
                <a:cs typeface="Helvetica Neue Light"/>
                <a:sym typeface="Helvetica Neue Light"/>
              </a:defRPr>
            </a:lvl8pPr>
            <a:lvl9pPr indent="0" lvl="8" marL="0" rtl="0" algn="l">
              <a:spcBef>
                <a:spcPts val="0"/>
              </a:spcBef>
              <a:buNone/>
              <a:defRPr b="0" sz="900">
                <a:solidFill>
                  <a:srgbClr val="000000"/>
                </a:solidFill>
                <a:latin typeface="Helvetica Neue Light"/>
                <a:ea typeface="Helvetica Neue Light"/>
                <a:cs typeface="Helvetica Neue Light"/>
                <a:sym typeface="Helvetica Neue Light"/>
              </a:defRPr>
            </a:lvl9pPr>
          </a:lstStyle>
          <a:p>
            <a:pPr indent="0" lvl="0" marL="0" rtl="0" algn="l">
              <a:spcBef>
                <a:spcPts val="0"/>
              </a:spcBef>
              <a:spcAft>
                <a:spcPts val="0"/>
              </a:spcAft>
              <a:buNone/>
            </a:pPr>
            <a:fld id="{00000000-1234-1234-1234-123412341234}" type="slidenum">
              <a:rPr lang="en"/>
              <a:t>‹#›</a:t>
            </a:fld>
            <a:endParaRPr/>
          </a:p>
        </p:txBody>
      </p:sp>
      <p:sp>
        <p:nvSpPr>
          <p:cNvPr id="174" name="Google Shape;174;p42"/>
          <p:cNvSpPr/>
          <p:nvPr>
            <p:ph idx="2" type="pic"/>
          </p:nvPr>
        </p:nvSpPr>
        <p:spPr>
          <a:xfrm>
            <a:off x="467916" y="381661"/>
            <a:ext cx="1995000" cy="2933700"/>
          </a:xfrm>
          <a:prstGeom prst="rect">
            <a:avLst/>
          </a:prstGeom>
          <a:solidFill>
            <a:srgbClr val="3B3E41"/>
          </a:solidFill>
          <a:ln>
            <a:noFill/>
          </a:ln>
        </p:spPr>
        <p:txBody>
          <a:bodyPr anchorCtr="0" anchor="t" bIns="0" lIns="87925" spcFirstLastPara="1" rIns="87925" wrap="square" tIns="0">
            <a:noAutofit/>
          </a:bodyPr>
          <a:lstStyle>
            <a:lvl1pPr lvl="0" marR="0" rtl="0" algn="ctr">
              <a:lnSpc>
                <a:spcPct val="110000"/>
              </a:lnSpc>
              <a:spcBef>
                <a:spcPts val="0"/>
              </a:spcBef>
              <a:spcAft>
                <a:spcPts val="0"/>
              </a:spcAft>
              <a:buClr>
                <a:srgbClr val="232325"/>
              </a:buClr>
              <a:buSzPts val="1000"/>
              <a:buFont typeface="Arial"/>
              <a:buNone/>
              <a:defRPr b="0" i="0" sz="1000" u="none" cap="none" strike="noStrike">
                <a:solidFill>
                  <a:srgbClr val="232325"/>
                </a:solidFill>
                <a:latin typeface="Arial"/>
                <a:ea typeface="Arial"/>
                <a:cs typeface="Arial"/>
                <a:sym typeface="Arial"/>
              </a:defRPr>
            </a:lvl1pPr>
            <a:lvl2pPr lvl="1" marR="0" rtl="0" algn="l">
              <a:spcBef>
                <a:spcPts val="8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2pPr>
            <a:lvl3pPr lvl="2"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3pPr>
            <a:lvl4pPr lvl="3"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4pPr>
            <a:lvl5pPr lvl="4"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5pPr>
            <a:lvl6pPr lvl="5"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6pPr>
            <a:lvl7pPr lvl="6"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7pPr>
            <a:lvl8pPr lvl="7"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8pPr>
            <a:lvl9pPr lvl="8"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9pPr>
          </a:lstStyle>
          <a:p/>
        </p:txBody>
      </p:sp>
      <p:sp>
        <p:nvSpPr>
          <p:cNvPr id="175" name="Google Shape;175;p42"/>
          <p:cNvSpPr/>
          <p:nvPr>
            <p:ph idx="3" type="pic"/>
          </p:nvPr>
        </p:nvSpPr>
        <p:spPr>
          <a:xfrm>
            <a:off x="2538773" y="381662"/>
            <a:ext cx="1995000" cy="1433400"/>
          </a:xfrm>
          <a:prstGeom prst="rect">
            <a:avLst/>
          </a:prstGeom>
          <a:solidFill>
            <a:srgbClr val="3B3E41"/>
          </a:solidFill>
          <a:ln>
            <a:noFill/>
          </a:ln>
        </p:spPr>
        <p:txBody>
          <a:bodyPr anchorCtr="0" anchor="t" bIns="0" lIns="87925" spcFirstLastPara="1" rIns="87925" wrap="square" tIns="0">
            <a:noAutofit/>
          </a:bodyPr>
          <a:lstStyle>
            <a:lvl1pPr lvl="0" marR="0" rtl="0" algn="ctr">
              <a:lnSpc>
                <a:spcPct val="110000"/>
              </a:lnSpc>
              <a:spcBef>
                <a:spcPts val="0"/>
              </a:spcBef>
              <a:spcAft>
                <a:spcPts val="0"/>
              </a:spcAft>
              <a:buClr>
                <a:srgbClr val="232325"/>
              </a:buClr>
              <a:buSzPts val="1000"/>
              <a:buFont typeface="Arial"/>
              <a:buNone/>
              <a:defRPr b="0" i="0" sz="1000" u="none" cap="none" strike="noStrike">
                <a:solidFill>
                  <a:srgbClr val="232325"/>
                </a:solidFill>
                <a:latin typeface="Arial"/>
                <a:ea typeface="Arial"/>
                <a:cs typeface="Arial"/>
                <a:sym typeface="Arial"/>
              </a:defRPr>
            </a:lvl1pPr>
            <a:lvl2pPr lvl="1" marR="0" rtl="0" algn="l">
              <a:spcBef>
                <a:spcPts val="8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2pPr>
            <a:lvl3pPr lvl="2"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3pPr>
            <a:lvl4pPr lvl="3"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4pPr>
            <a:lvl5pPr lvl="4"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5pPr>
            <a:lvl6pPr lvl="5"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6pPr>
            <a:lvl7pPr lvl="6"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7pPr>
            <a:lvl8pPr lvl="7"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8pPr>
            <a:lvl9pPr lvl="8"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9pPr>
          </a:lstStyle>
          <a:p/>
        </p:txBody>
      </p:sp>
      <p:sp>
        <p:nvSpPr>
          <p:cNvPr id="176" name="Google Shape;176;p42"/>
          <p:cNvSpPr/>
          <p:nvPr>
            <p:ph idx="4" type="pic"/>
          </p:nvPr>
        </p:nvSpPr>
        <p:spPr>
          <a:xfrm>
            <a:off x="4610180" y="381662"/>
            <a:ext cx="1995000" cy="1433400"/>
          </a:xfrm>
          <a:prstGeom prst="rect">
            <a:avLst/>
          </a:prstGeom>
          <a:solidFill>
            <a:srgbClr val="3B3E41"/>
          </a:solidFill>
          <a:ln>
            <a:noFill/>
          </a:ln>
        </p:spPr>
        <p:txBody>
          <a:bodyPr anchorCtr="0" anchor="t" bIns="0" lIns="87925" spcFirstLastPara="1" rIns="87925" wrap="square" tIns="0">
            <a:noAutofit/>
          </a:bodyPr>
          <a:lstStyle>
            <a:lvl1pPr lvl="0" marR="0" rtl="0" algn="ctr">
              <a:lnSpc>
                <a:spcPct val="110000"/>
              </a:lnSpc>
              <a:spcBef>
                <a:spcPts val="0"/>
              </a:spcBef>
              <a:spcAft>
                <a:spcPts val="0"/>
              </a:spcAft>
              <a:buClr>
                <a:srgbClr val="232325"/>
              </a:buClr>
              <a:buSzPts val="1000"/>
              <a:buFont typeface="Arial"/>
              <a:buNone/>
              <a:defRPr b="0" i="0" sz="1000" u="none" cap="none" strike="noStrike">
                <a:solidFill>
                  <a:srgbClr val="232325"/>
                </a:solidFill>
                <a:latin typeface="Arial"/>
                <a:ea typeface="Arial"/>
                <a:cs typeface="Arial"/>
                <a:sym typeface="Arial"/>
              </a:defRPr>
            </a:lvl1pPr>
            <a:lvl2pPr lvl="1" marR="0" rtl="0" algn="l">
              <a:spcBef>
                <a:spcPts val="8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2pPr>
            <a:lvl3pPr lvl="2"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3pPr>
            <a:lvl4pPr lvl="3"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4pPr>
            <a:lvl5pPr lvl="4"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5pPr>
            <a:lvl6pPr lvl="5"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6pPr>
            <a:lvl7pPr lvl="6"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7pPr>
            <a:lvl8pPr lvl="7"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8pPr>
            <a:lvl9pPr lvl="8"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9pPr>
          </a:lstStyle>
          <a:p/>
        </p:txBody>
      </p:sp>
      <p:sp>
        <p:nvSpPr>
          <p:cNvPr id="177" name="Google Shape;177;p42"/>
          <p:cNvSpPr/>
          <p:nvPr>
            <p:ph idx="5" type="pic"/>
          </p:nvPr>
        </p:nvSpPr>
        <p:spPr>
          <a:xfrm>
            <a:off x="6681235" y="381662"/>
            <a:ext cx="1995000" cy="1433400"/>
          </a:xfrm>
          <a:prstGeom prst="rect">
            <a:avLst/>
          </a:prstGeom>
          <a:solidFill>
            <a:srgbClr val="3B3E41"/>
          </a:solidFill>
          <a:ln>
            <a:noFill/>
          </a:ln>
        </p:spPr>
        <p:txBody>
          <a:bodyPr anchorCtr="0" anchor="t" bIns="0" lIns="87925" spcFirstLastPara="1" rIns="87925" wrap="square" tIns="0">
            <a:noAutofit/>
          </a:bodyPr>
          <a:lstStyle>
            <a:lvl1pPr lvl="0" marR="0" rtl="0" algn="ctr">
              <a:lnSpc>
                <a:spcPct val="110000"/>
              </a:lnSpc>
              <a:spcBef>
                <a:spcPts val="0"/>
              </a:spcBef>
              <a:spcAft>
                <a:spcPts val="0"/>
              </a:spcAft>
              <a:buClr>
                <a:srgbClr val="232325"/>
              </a:buClr>
              <a:buSzPts val="1000"/>
              <a:buFont typeface="Arial"/>
              <a:buNone/>
              <a:defRPr b="0" i="0" sz="1000" u="none" cap="none" strike="noStrike">
                <a:solidFill>
                  <a:srgbClr val="232325"/>
                </a:solidFill>
                <a:latin typeface="Arial"/>
                <a:ea typeface="Arial"/>
                <a:cs typeface="Arial"/>
                <a:sym typeface="Arial"/>
              </a:defRPr>
            </a:lvl1pPr>
            <a:lvl2pPr lvl="1" marR="0" rtl="0" algn="l">
              <a:spcBef>
                <a:spcPts val="8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2pPr>
            <a:lvl3pPr lvl="2"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3pPr>
            <a:lvl4pPr lvl="3"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4pPr>
            <a:lvl5pPr lvl="4"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5pPr>
            <a:lvl6pPr lvl="5"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6pPr>
            <a:lvl7pPr lvl="6"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7pPr>
            <a:lvl8pPr lvl="7"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8pPr>
            <a:lvl9pPr lvl="8"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9pPr>
          </a:lstStyle>
          <a:p/>
        </p:txBody>
      </p:sp>
      <p:sp>
        <p:nvSpPr>
          <p:cNvPr id="178" name="Google Shape;178;p42"/>
          <p:cNvSpPr/>
          <p:nvPr>
            <p:ph idx="6" type="pic"/>
          </p:nvPr>
        </p:nvSpPr>
        <p:spPr>
          <a:xfrm>
            <a:off x="2538773" y="1886607"/>
            <a:ext cx="1995000" cy="1433400"/>
          </a:xfrm>
          <a:prstGeom prst="rect">
            <a:avLst/>
          </a:prstGeom>
          <a:solidFill>
            <a:srgbClr val="3B3E41"/>
          </a:solidFill>
          <a:ln>
            <a:noFill/>
          </a:ln>
        </p:spPr>
        <p:txBody>
          <a:bodyPr anchorCtr="0" anchor="t" bIns="0" lIns="87925" spcFirstLastPara="1" rIns="87925" wrap="square" tIns="0">
            <a:noAutofit/>
          </a:bodyPr>
          <a:lstStyle>
            <a:lvl1pPr lvl="0" marR="0" rtl="0" algn="ctr">
              <a:lnSpc>
                <a:spcPct val="110000"/>
              </a:lnSpc>
              <a:spcBef>
                <a:spcPts val="0"/>
              </a:spcBef>
              <a:spcAft>
                <a:spcPts val="0"/>
              </a:spcAft>
              <a:buClr>
                <a:srgbClr val="232325"/>
              </a:buClr>
              <a:buSzPts val="1000"/>
              <a:buFont typeface="Arial"/>
              <a:buNone/>
              <a:defRPr b="0" i="0" sz="1000" u="none" cap="none" strike="noStrike">
                <a:solidFill>
                  <a:srgbClr val="232325"/>
                </a:solidFill>
                <a:latin typeface="Arial"/>
                <a:ea typeface="Arial"/>
                <a:cs typeface="Arial"/>
                <a:sym typeface="Arial"/>
              </a:defRPr>
            </a:lvl1pPr>
            <a:lvl2pPr lvl="1" marR="0" rtl="0" algn="l">
              <a:spcBef>
                <a:spcPts val="8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2pPr>
            <a:lvl3pPr lvl="2"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3pPr>
            <a:lvl4pPr lvl="3"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4pPr>
            <a:lvl5pPr lvl="4"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5pPr>
            <a:lvl6pPr lvl="5"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6pPr>
            <a:lvl7pPr lvl="6"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7pPr>
            <a:lvl8pPr lvl="7"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8pPr>
            <a:lvl9pPr lvl="8"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9pPr>
          </a:lstStyle>
          <a:p/>
        </p:txBody>
      </p:sp>
      <p:sp>
        <p:nvSpPr>
          <p:cNvPr id="179" name="Google Shape;179;p42"/>
          <p:cNvSpPr/>
          <p:nvPr>
            <p:ph idx="7" type="pic"/>
          </p:nvPr>
        </p:nvSpPr>
        <p:spPr>
          <a:xfrm>
            <a:off x="4610180" y="1886607"/>
            <a:ext cx="1995000" cy="1433400"/>
          </a:xfrm>
          <a:prstGeom prst="rect">
            <a:avLst/>
          </a:prstGeom>
          <a:solidFill>
            <a:srgbClr val="3B3E41"/>
          </a:solidFill>
          <a:ln>
            <a:noFill/>
          </a:ln>
        </p:spPr>
        <p:txBody>
          <a:bodyPr anchorCtr="0" anchor="t" bIns="0" lIns="87925" spcFirstLastPara="1" rIns="87925" wrap="square" tIns="0">
            <a:noAutofit/>
          </a:bodyPr>
          <a:lstStyle>
            <a:lvl1pPr lvl="0" marR="0" rtl="0" algn="ctr">
              <a:lnSpc>
                <a:spcPct val="110000"/>
              </a:lnSpc>
              <a:spcBef>
                <a:spcPts val="0"/>
              </a:spcBef>
              <a:spcAft>
                <a:spcPts val="0"/>
              </a:spcAft>
              <a:buClr>
                <a:srgbClr val="232325"/>
              </a:buClr>
              <a:buSzPts val="1000"/>
              <a:buFont typeface="Arial"/>
              <a:buNone/>
              <a:defRPr b="0" i="0" sz="1000" u="none" cap="none" strike="noStrike">
                <a:solidFill>
                  <a:srgbClr val="232325"/>
                </a:solidFill>
                <a:latin typeface="Arial"/>
                <a:ea typeface="Arial"/>
                <a:cs typeface="Arial"/>
                <a:sym typeface="Arial"/>
              </a:defRPr>
            </a:lvl1pPr>
            <a:lvl2pPr lvl="1" marR="0" rtl="0" algn="l">
              <a:spcBef>
                <a:spcPts val="8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2pPr>
            <a:lvl3pPr lvl="2"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3pPr>
            <a:lvl4pPr lvl="3"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4pPr>
            <a:lvl5pPr lvl="4"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5pPr>
            <a:lvl6pPr lvl="5"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6pPr>
            <a:lvl7pPr lvl="6"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7pPr>
            <a:lvl8pPr lvl="7"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8pPr>
            <a:lvl9pPr lvl="8"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9pPr>
          </a:lstStyle>
          <a:p/>
        </p:txBody>
      </p:sp>
      <p:sp>
        <p:nvSpPr>
          <p:cNvPr id="180" name="Google Shape;180;p42"/>
          <p:cNvSpPr/>
          <p:nvPr>
            <p:ph idx="8" type="pic"/>
          </p:nvPr>
        </p:nvSpPr>
        <p:spPr>
          <a:xfrm>
            <a:off x="6681235" y="1886607"/>
            <a:ext cx="1995000" cy="1433400"/>
          </a:xfrm>
          <a:prstGeom prst="rect">
            <a:avLst/>
          </a:prstGeom>
          <a:solidFill>
            <a:srgbClr val="3B3E41"/>
          </a:solidFill>
          <a:ln>
            <a:noFill/>
          </a:ln>
        </p:spPr>
        <p:txBody>
          <a:bodyPr anchorCtr="0" anchor="t" bIns="0" lIns="87925" spcFirstLastPara="1" rIns="87925" wrap="square" tIns="0">
            <a:noAutofit/>
          </a:bodyPr>
          <a:lstStyle>
            <a:lvl1pPr lvl="0" marR="0" rtl="0" algn="ctr">
              <a:lnSpc>
                <a:spcPct val="110000"/>
              </a:lnSpc>
              <a:spcBef>
                <a:spcPts val="0"/>
              </a:spcBef>
              <a:spcAft>
                <a:spcPts val="0"/>
              </a:spcAft>
              <a:buClr>
                <a:srgbClr val="232325"/>
              </a:buClr>
              <a:buSzPts val="1000"/>
              <a:buFont typeface="Arial"/>
              <a:buNone/>
              <a:defRPr b="0" i="0" sz="1000" u="none" cap="none" strike="noStrike">
                <a:solidFill>
                  <a:srgbClr val="232325"/>
                </a:solidFill>
                <a:latin typeface="Arial"/>
                <a:ea typeface="Arial"/>
                <a:cs typeface="Arial"/>
                <a:sym typeface="Arial"/>
              </a:defRPr>
            </a:lvl1pPr>
            <a:lvl2pPr lvl="1" marR="0" rtl="0" algn="l">
              <a:spcBef>
                <a:spcPts val="8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2pPr>
            <a:lvl3pPr lvl="2"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3pPr>
            <a:lvl4pPr lvl="3"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4pPr>
            <a:lvl5pPr lvl="4"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5pPr>
            <a:lvl6pPr lvl="5"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6pPr>
            <a:lvl7pPr lvl="6"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7pPr>
            <a:lvl8pPr lvl="7"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8pPr>
            <a:lvl9pPr lvl="8"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Blank copy">
  <p:cSld name="6_Blank copy">
    <p:spTree>
      <p:nvGrpSpPr>
        <p:cNvPr id="181" name="Shape 181"/>
        <p:cNvGrpSpPr/>
        <p:nvPr/>
      </p:nvGrpSpPr>
      <p:grpSpPr>
        <a:xfrm>
          <a:off x="0" y="0"/>
          <a:ext cx="0" cy="0"/>
          <a:chOff x="0" y="0"/>
          <a:chExt cx="0" cy="0"/>
        </a:xfrm>
      </p:grpSpPr>
      <p:sp>
        <p:nvSpPr>
          <p:cNvPr id="182" name="Google Shape;182;p43"/>
          <p:cNvSpPr txBox="1"/>
          <p:nvPr>
            <p:ph idx="12" type="sldNum"/>
          </p:nvPr>
        </p:nvSpPr>
        <p:spPr>
          <a:xfrm>
            <a:off x="506520" y="4667866"/>
            <a:ext cx="2133600" cy="273000"/>
          </a:xfrm>
          <a:prstGeom prst="rect">
            <a:avLst/>
          </a:prstGeom>
          <a:noFill/>
          <a:ln>
            <a:noFill/>
          </a:ln>
        </p:spPr>
        <p:txBody>
          <a:bodyPr anchorCtr="0" anchor="ctr" bIns="43950" lIns="87925" spcFirstLastPara="1" rIns="87925" wrap="square" tIns="43950">
            <a:noAutofit/>
          </a:bodyPr>
          <a:lstStyle>
            <a:lvl1pPr indent="0" lvl="0" marL="0" rtl="0" algn="l">
              <a:spcBef>
                <a:spcPts val="0"/>
              </a:spcBef>
              <a:buNone/>
              <a:defRPr sz="900">
                <a:solidFill>
                  <a:srgbClr val="232325"/>
                </a:solidFill>
                <a:latin typeface="Arial"/>
                <a:ea typeface="Arial"/>
                <a:cs typeface="Arial"/>
                <a:sym typeface="Arial"/>
              </a:defRPr>
            </a:lvl1pPr>
            <a:lvl2pPr indent="0" lvl="1" marL="0" rtl="0" algn="l">
              <a:spcBef>
                <a:spcPts val="0"/>
              </a:spcBef>
              <a:buNone/>
              <a:defRPr sz="900">
                <a:solidFill>
                  <a:srgbClr val="232325"/>
                </a:solidFill>
                <a:latin typeface="Arial"/>
                <a:ea typeface="Arial"/>
                <a:cs typeface="Arial"/>
                <a:sym typeface="Arial"/>
              </a:defRPr>
            </a:lvl2pPr>
            <a:lvl3pPr indent="0" lvl="2" marL="0" rtl="0" algn="l">
              <a:spcBef>
                <a:spcPts val="0"/>
              </a:spcBef>
              <a:buNone/>
              <a:defRPr sz="900">
                <a:solidFill>
                  <a:srgbClr val="232325"/>
                </a:solidFill>
                <a:latin typeface="Arial"/>
                <a:ea typeface="Arial"/>
                <a:cs typeface="Arial"/>
                <a:sym typeface="Arial"/>
              </a:defRPr>
            </a:lvl3pPr>
            <a:lvl4pPr indent="0" lvl="3" marL="0" rtl="0" algn="l">
              <a:spcBef>
                <a:spcPts val="0"/>
              </a:spcBef>
              <a:buNone/>
              <a:defRPr sz="900">
                <a:solidFill>
                  <a:srgbClr val="232325"/>
                </a:solidFill>
                <a:latin typeface="Arial"/>
                <a:ea typeface="Arial"/>
                <a:cs typeface="Arial"/>
                <a:sym typeface="Arial"/>
              </a:defRPr>
            </a:lvl4pPr>
            <a:lvl5pPr indent="0" lvl="4" marL="0" rtl="0" algn="l">
              <a:spcBef>
                <a:spcPts val="0"/>
              </a:spcBef>
              <a:buNone/>
              <a:defRPr sz="900">
                <a:solidFill>
                  <a:srgbClr val="232325"/>
                </a:solidFill>
                <a:latin typeface="Arial"/>
                <a:ea typeface="Arial"/>
                <a:cs typeface="Arial"/>
                <a:sym typeface="Arial"/>
              </a:defRPr>
            </a:lvl5pPr>
            <a:lvl6pPr indent="0" lvl="5" marL="0" rtl="0" algn="l">
              <a:spcBef>
                <a:spcPts val="0"/>
              </a:spcBef>
              <a:buNone/>
              <a:defRPr sz="900">
                <a:solidFill>
                  <a:srgbClr val="232325"/>
                </a:solidFill>
                <a:latin typeface="Arial"/>
                <a:ea typeface="Arial"/>
                <a:cs typeface="Arial"/>
                <a:sym typeface="Arial"/>
              </a:defRPr>
            </a:lvl6pPr>
            <a:lvl7pPr indent="0" lvl="6" marL="0" rtl="0" algn="l">
              <a:spcBef>
                <a:spcPts val="0"/>
              </a:spcBef>
              <a:buNone/>
              <a:defRPr sz="900">
                <a:solidFill>
                  <a:srgbClr val="232325"/>
                </a:solidFill>
                <a:latin typeface="Arial"/>
                <a:ea typeface="Arial"/>
                <a:cs typeface="Arial"/>
                <a:sym typeface="Arial"/>
              </a:defRPr>
            </a:lvl7pPr>
            <a:lvl8pPr indent="0" lvl="7" marL="0" rtl="0" algn="l">
              <a:spcBef>
                <a:spcPts val="0"/>
              </a:spcBef>
              <a:buNone/>
              <a:defRPr sz="900">
                <a:solidFill>
                  <a:srgbClr val="232325"/>
                </a:solidFill>
                <a:latin typeface="Arial"/>
                <a:ea typeface="Arial"/>
                <a:cs typeface="Arial"/>
                <a:sym typeface="Arial"/>
              </a:defRPr>
            </a:lvl8pPr>
            <a:lvl9pPr indent="0" lvl="8" marL="0" rtl="0" algn="l">
              <a:spcBef>
                <a:spcPts val="0"/>
              </a:spcBef>
              <a:buNone/>
              <a:defRPr sz="900">
                <a:solidFill>
                  <a:srgbClr val="232325"/>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183" name="Google Shape;183;p43"/>
          <p:cNvSpPr/>
          <p:nvPr>
            <p:ph idx="2" type="pic"/>
          </p:nvPr>
        </p:nvSpPr>
        <p:spPr>
          <a:xfrm>
            <a:off x="0" y="366531"/>
            <a:ext cx="3056700" cy="2107500"/>
          </a:xfrm>
          <a:prstGeom prst="rect">
            <a:avLst/>
          </a:prstGeom>
          <a:solidFill>
            <a:srgbClr val="3B3E41">
              <a:alpha val="54900"/>
            </a:srgbClr>
          </a:solidFill>
          <a:ln>
            <a:noFill/>
          </a:ln>
        </p:spPr>
        <p:txBody>
          <a:bodyPr anchorCtr="0" anchor="t" bIns="0" lIns="87925" spcFirstLastPara="1" rIns="87925" wrap="square" tIns="0">
            <a:noAutofit/>
          </a:bodyPr>
          <a:lstStyle>
            <a:lvl1pPr lvl="0" marR="0" rtl="0" algn="ctr">
              <a:lnSpc>
                <a:spcPct val="110000"/>
              </a:lnSpc>
              <a:spcBef>
                <a:spcPts val="0"/>
              </a:spcBef>
              <a:spcAft>
                <a:spcPts val="0"/>
              </a:spcAft>
              <a:buClr>
                <a:srgbClr val="666666"/>
              </a:buClr>
              <a:buSzPts val="1200"/>
              <a:buFont typeface="Arial"/>
              <a:buNone/>
              <a:defRPr b="0" i="0" sz="1200" u="none" cap="none" strike="noStrike">
                <a:solidFill>
                  <a:srgbClr val="666666"/>
                </a:solidFill>
                <a:latin typeface="Arial"/>
                <a:ea typeface="Arial"/>
                <a:cs typeface="Arial"/>
                <a:sym typeface="Arial"/>
              </a:defRPr>
            </a:lvl1pPr>
            <a:lvl2pPr lvl="1" marR="0" rtl="0" algn="l">
              <a:spcBef>
                <a:spcPts val="8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2pPr>
            <a:lvl3pPr lvl="2"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3pPr>
            <a:lvl4pPr lvl="3"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4pPr>
            <a:lvl5pPr lvl="4"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5pPr>
            <a:lvl6pPr lvl="5"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6pPr>
            <a:lvl7pPr lvl="6"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7pPr>
            <a:lvl8pPr lvl="7"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8pPr>
            <a:lvl9pPr lvl="8"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9pPr>
          </a:lstStyle>
          <a:p/>
        </p:txBody>
      </p:sp>
      <p:sp>
        <p:nvSpPr>
          <p:cNvPr id="184" name="Google Shape;184;p43"/>
          <p:cNvSpPr/>
          <p:nvPr>
            <p:ph idx="3" type="pic"/>
          </p:nvPr>
        </p:nvSpPr>
        <p:spPr>
          <a:xfrm>
            <a:off x="3058344" y="366531"/>
            <a:ext cx="3056700" cy="2107500"/>
          </a:xfrm>
          <a:prstGeom prst="rect">
            <a:avLst/>
          </a:prstGeom>
          <a:solidFill>
            <a:srgbClr val="3B3E41">
              <a:alpha val="54900"/>
            </a:srgbClr>
          </a:solidFill>
          <a:ln>
            <a:noFill/>
          </a:ln>
        </p:spPr>
        <p:txBody>
          <a:bodyPr anchorCtr="0" anchor="t" bIns="0" lIns="87925" spcFirstLastPara="1" rIns="87925" wrap="square" tIns="0">
            <a:noAutofit/>
          </a:bodyPr>
          <a:lstStyle>
            <a:lvl1pPr lvl="0" marR="0" rtl="0" algn="ctr">
              <a:lnSpc>
                <a:spcPct val="110000"/>
              </a:lnSpc>
              <a:spcBef>
                <a:spcPts val="0"/>
              </a:spcBef>
              <a:spcAft>
                <a:spcPts val="0"/>
              </a:spcAft>
              <a:buClr>
                <a:srgbClr val="666666"/>
              </a:buClr>
              <a:buSzPts val="1200"/>
              <a:buFont typeface="Arial"/>
              <a:buNone/>
              <a:defRPr b="0" i="0" sz="1200" u="none" cap="none" strike="noStrike">
                <a:solidFill>
                  <a:srgbClr val="666666"/>
                </a:solidFill>
                <a:latin typeface="Arial"/>
                <a:ea typeface="Arial"/>
                <a:cs typeface="Arial"/>
                <a:sym typeface="Arial"/>
              </a:defRPr>
            </a:lvl1pPr>
            <a:lvl2pPr lvl="1" marR="0" rtl="0" algn="l">
              <a:spcBef>
                <a:spcPts val="8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2pPr>
            <a:lvl3pPr lvl="2"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3pPr>
            <a:lvl4pPr lvl="3"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4pPr>
            <a:lvl5pPr lvl="4"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5pPr>
            <a:lvl6pPr lvl="5"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6pPr>
            <a:lvl7pPr lvl="6"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7pPr>
            <a:lvl8pPr lvl="7"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8pPr>
            <a:lvl9pPr lvl="8"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9pPr>
          </a:lstStyle>
          <a:p/>
        </p:txBody>
      </p:sp>
      <p:sp>
        <p:nvSpPr>
          <p:cNvPr id="185" name="Google Shape;185;p43"/>
          <p:cNvSpPr/>
          <p:nvPr>
            <p:ph idx="4" type="pic"/>
          </p:nvPr>
        </p:nvSpPr>
        <p:spPr>
          <a:xfrm>
            <a:off x="6121028" y="366531"/>
            <a:ext cx="3056700" cy="2107500"/>
          </a:xfrm>
          <a:prstGeom prst="rect">
            <a:avLst/>
          </a:prstGeom>
          <a:solidFill>
            <a:srgbClr val="3B3E41">
              <a:alpha val="54900"/>
            </a:srgbClr>
          </a:solidFill>
          <a:ln>
            <a:noFill/>
          </a:ln>
        </p:spPr>
        <p:txBody>
          <a:bodyPr anchorCtr="0" anchor="t" bIns="0" lIns="87925" spcFirstLastPara="1" rIns="87925" wrap="square" tIns="0">
            <a:noAutofit/>
          </a:bodyPr>
          <a:lstStyle>
            <a:lvl1pPr lvl="0" marR="0" rtl="0" algn="ctr">
              <a:lnSpc>
                <a:spcPct val="110000"/>
              </a:lnSpc>
              <a:spcBef>
                <a:spcPts val="0"/>
              </a:spcBef>
              <a:spcAft>
                <a:spcPts val="0"/>
              </a:spcAft>
              <a:buClr>
                <a:srgbClr val="666666"/>
              </a:buClr>
              <a:buSzPts val="1200"/>
              <a:buFont typeface="Arial"/>
              <a:buNone/>
              <a:defRPr b="0" i="0" sz="1200" u="none" cap="none" strike="noStrike">
                <a:solidFill>
                  <a:srgbClr val="666666"/>
                </a:solidFill>
                <a:latin typeface="Arial"/>
                <a:ea typeface="Arial"/>
                <a:cs typeface="Arial"/>
                <a:sym typeface="Arial"/>
              </a:defRPr>
            </a:lvl1pPr>
            <a:lvl2pPr lvl="1" marR="0" rtl="0" algn="l">
              <a:spcBef>
                <a:spcPts val="8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2pPr>
            <a:lvl3pPr lvl="2"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3pPr>
            <a:lvl4pPr lvl="3"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4pPr>
            <a:lvl5pPr lvl="4"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5pPr>
            <a:lvl6pPr lvl="5"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6pPr>
            <a:lvl7pPr lvl="6"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7pPr>
            <a:lvl8pPr lvl="7"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8pPr>
            <a:lvl9pPr lvl="8"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Blank copy">
  <p:cSld name="7_Blank copy">
    <p:spTree>
      <p:nvGrpSpPr>
        <p:cNvPr id="186" name="Shape 186"/>
        <p:cNvGrpSpPr/>
        <p:nvPr/>
      </p:nvGrpSpPr>
      <p:grpSpPr>
        <a:xfrm>
          <a:off x="0" y="0"/>
          <a:ext cx="0" cy="0"/>
          <a:chOff x="0" y="0"/>
          <a:chExt cx="0" cy="0"/>
        </a:xfrm>
      </p:grpSpPr>
      <p:sp>
        <p:nvSpPr>
          <p:cNvPr id="187" name="Google Shape;187;p44"/>
          <p:cNvSpPr txBox="1"/>
          <p:nvPr>
            <p:ph idx="12" type="sldNum"/>
          </p:nvPr>
        </p:nvSpPr>
        <p:spPr>
          <a:xfrm>
            <a:off x="506520" y="4667866"/>
            <a:ext cx="2133600" cy="273000"/>
          </a:xfrm>
          <a:prstGeom prst="rect">
            <a:avLst/>
          </a:prstGeom>
          <a:noFill/>
          <a:ln>
            <a:noFill/>
          </a:ln>
        </p:spPr>
        <p:txBody>
          <a:bodyPr anchorCtr="0" anchor="ctr" bIns="43950" lIns="87925" spcFirstLastPara="1" rIns="87925" wrap="square" tIns="43950">
            <a:noAutofit/>
          </a:bodyPr>
          <a:lstStyle>
            <a:lvl1pPr indent="0" lvl="0" marL="0" rtl="0" algn="l">
              <a:spcBef>
                <a:spcPts val="0"/>
              </a:spcBef>
              <a:buNone/>
              <a:defRPr sz="900">
                <a:solidFill>
                  <a:srgbClr val="232325"/>
                </a:solidFill>
                <a:latin typeface="Arial"/>
                <a:ea typeface="Arial"/>
                <a:cs typeface="Arial"/>
                <a:sym typeface="Arial"/>
              </a:defRPr>
            </a:lvl1pPr>
            <a:lvl2pPr indent="0" lvl="1" marL="0" rtl="0" algn="l">
              <a:spcBef>
                <a:spcPts val="0"/>
              </a:spcBef>
              <a:buNone/>
              <a:defRPr sz="900">
                <a:solidFill>
                  <a:srgbClr val="232325"/>
                </a:solidFill>
                <a:latin typeface="Arial"/>
                <a:ea typeface="Arial"/>
                <a:cs typeface="Arial"/>
                <a:sym typeface="Arial"/>
              </a:defRPr>
            </a:lvl2pPr>
            <a:lvl3pPr indent="0" lvl="2" marL="0" rtl="0" algn="l">
              <a:spcBef>
                <a:spcPts val="0"/>
              </a:spcBef>
              <a:buNone/>
              <a:defRPr sz="900">
                <a:solidFill>
                  <a:srgbClr val="232325"/>
                </a:solidFill>
                <a:latin typeface="Arial"/>
                <a:ea typeface="Arial"/>
                <a:cs typeface="Arial"/>
                <a:sym typeface="Arial"/>
              </a:defRPr>
            </a:lvl3pPr>
            <a:lvl4pPr indent="0" lvl="3" marL="0" rtl="0" algn="l">
              <a:spcBef>
                <a:spcPts val="0"/>
              </a:spcBef>
              <a:buNone/>
              <a:defRPr sz="900">
                <a:solidFill>
                  <a:srgbClr val="232325"/>
                </a:solidFill>
                <a:latin typeface="Arial"/>
                <a:ea typeface="Arial"/>
                <a:cs typeface="Arial"/>
                <a:sym typeface="Arial"/>
              </a:defRPr>
            </a:lvl4pPr>
            <a:lvl5pPr indent="0" lvl="4" marL="0" rtl="0" algn="l">
              <a:spcBef>
                <a:spcPts val="0"/>
              </a:spcBef>
              <a:buNone/>
              <a:defRPr sz="900">
                <a:solidFill>
                  <a:srgbClr val="232325"/>
                </a:solidFill>
                <a:latin typeface="Arial"/>
                <a:ea typeface="Arial"/>
                <a:cs typeface="Arial"/>
                <a:sym typeface="Arial"/>
              </a:defRPr>
            </a:lvl5pPr>
            <a:lvl6pPr indent="0" lvl="5" marL="0" rtl="0" algn="l">
              <a:spcBef>
                <a:spcPts val="0"/>
              </a:spcBef>
              <a:buNone/>
              <a:defRPr sz="900">
                <a:solidFill>
                  <a:srgbClr val="232325"/>
                </a:solidFill>
                <a:latin typeface="Arial"/>
                <a:ea typeface="Arial"/>
                <a:cs typeface="Arial"/>
                <a:sym typeface="Arial"/>
              </a:defRPr>
            </a:lvl6pPr>
            <a:lvl7pPr indent="0" lvl="6" marL="0" rtl="0" algn="l">
              <a:spcBef>
                <a:spcPts val="0"/>
              </a:spcBef>
              <a:buNone/>
              <a:defRPr sz="900">
                <a:solidFill>
                  <a:srgbClr val="232325"/>
                </a:solidFill>
                <a:latin typeface="Arial"/>
                <a:ea typeface="Arial"/>
                <a:cs typeface="Arial"/>
                <a:sym typeface="Arial"/>
              </a:defRPr>
            </a:lvl7pPr>
            <a:lvl8pPr indent="0" lvl="7" marL="0" rtl="0" algn="l">
              <a:spcBef>
                <a:spcPts val="0"/>
              </a:spcBef>
              <a:buNone/>
              <a:defRPr sz="900">
                <a:solidFill>
                  <a:srgbClr val="232325"/>
                </a:solidFill>
                <a:latin typeface="Arial"/>
                <a:ea typeface="Arial"/>
                <a:cs typeface="Arial"/>
                <a:sym typeface="Arial"/>
              </a:defRPr>
            </a:lvl8pPr>
            <a:lvl9pPr indent="0" lvl="8" marL="0" rtl="0" algn="l">
              <a:spcBef>
                <a:spcPts val="0"/>
              </a:spcBef>
              <a:buNone/>
              <a:defRPr sz="900">
                <a:solidFill>
                  <a:srgbClr val="232325"/>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188" name="Google Shape;188;p44"/>
          <p:cNvSpPr/>
          <p:nvPr>
            <p:ph idx="2" type="pic"/>
          </p:nvPr>
        </p:nvSpPr>
        <p:spPr>
          <a:xfrm>
            <a:off x="0" y="366531"/>
            <a:ext cx="3056700" cy="2107500"/>
          </a:xfrm>
          <a:prstGeom prst="rect">
            <a:avLst/>
          </a:prstGeom>
          <a:solidFill>
            <a:srgbClr val="3B3E41">
              <a:alpha val="54900"/>
            </a:srgbClr>
          </a:solidFill>
          <a:ln>
            <a:noFill/>
          </a:ln>
        </p:spPr>
        <p:txBody>
          <a:bodyPr anchorCtr="0" anchor="t" bIns="0" lIns="87925" spcFirstLastPara="1" rIns="87925" wrap="square" tIns="0">
            <a:noAutofit/>
          </a:bodyPr>
          <a:lstStyle>
            <a:lvl1pPr lvl="0" marR="0" rtl="0" algn="ctr">
              <a:lnSpc>
                <a:spcPct val="110000"/>
              </a:lnSpc>
              <a:spcBef>
                <a:spcPts val="0"/>
              </a:spcBef>
              <a:spcAft>
                <a:spcPts val="0"/>
              </a:spcAft>
              <a:buClr>
                <a:srgbClr val="666666"/>
              </a:buClr>
              <a:buSzPts val="1200"/>
              <a:buFont typeface="Arial"/>
              <a:buNone/>
              <a:defRPr b="0" i="0" sz="1200" u="none" cap="none" strike="noStrike">
                <a:solidFill>
                  <a:srgbClr val="666666"/>
                </a:solidFill>
                <a:latin typeface="Arial"/>
                <a:ea typeface="Arial"/>
                <a:cs typeface="Arial"/>
                <a:sym typeface="Arial"/>
              </a:defRPr>
            </a:lvl1pPr>
            <a:lvl2pPr lvl="1" marR="0" rtl="0" algn="l">
              <a:spcBef>
                <a:spcPts val="8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2pPr>
            <a:lvl3pPr lvl="2"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3pPr>
            <a:lvl4pPr lvl="3"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4pPr>
            <a:lvl5pPr lvl="4"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5pPr>
            <a:lvl6pPr lvl="5"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6pPr>
            <a:lvl7pPr lvl="6"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7pPr>
            <a:lvl8pPr lvl="7"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8pPr>
            <a:lvl9pPr lvl="8"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9pPr>
          </a:lstStyle>
          <a:p/>
        </p:txBody>
      </p:sp>
      <p:sp>
        <p:nvSpPr>
          <p:cNvPr id="189" name="Google Shape;189;p44"/>
          <p:cNvSpPr/>
          <p:nvPr>
            <p:ph idx="3" type="pic"/>
          </p:nvPr>
        </p:nvSpPr>
        <p:spPr>
          <a:xfrm>
            <a:off x="3056613" y="366531"/>
            <a:ext cx="3056700" cy="2107500"/>
          </a:xfrm>
          <a:prstGeom prst="rect">
            <a:avLst/>
          </a:prstGeom>
          <a:solidFill>
            <a:srgbClr val="3B3E41">
              <a:alpha val="54900"/>
            </a:srgbClr>
          </a:solidFill>
          <a:ln>
            <a:noFill/>
          </a:ln>
        </p:spPr>
        <p:txBody>
          <a:bodyPr anchorCtr="0" anchor="t" bIns="0" lIns="87925" spcFirstLastPara="1" rIns="87925" wrap="square" tIns="0">
            <a:noAutofit/>
          </a:bodyPr>
          <a:lstStyle>
            <a:lvl1pPr lvl="0" marR="0" rtl="0" algn="ctr">
              <a:lnSpc>
                <a:spcPct val="110000"/>
              </a:lnSpc>
              <a:spcBef>
                <a:spcPts val="0"/>
              </a:spcBef>
              <a:spcAft>
                <a:spcPts val="0"/>
              </a:spcAft>
              <a:buClr>
                <a:srgbClr val="666666"/>
              </a:buClr>
              <a:buSzPts val="1200"/>
              <a:buFont typeface="Arial"/>
              <a:buNone/>
              <a:defRPr b="0" i="0" sz="1200" u="none" cap="none" strike="noStrike">
                <a:solidFill>
                  <a:srgbClr val="666666"/>
                </a:solidFill>
                <a:latin typeface="Arial"/>
                <a:ea typeface="Arial"/>
                <a:cs typeface="Arial"/>
                <a:sym typeface="Arial"/>
              </a:defRPr>
            </a:lvl1pPr>
            <a:lvl2pPr lvl="1" marR="0" rtl="0" algn="l">
              <a:spcBef>
                <a:spcPts val="8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2pPr>
            <a:lvl3pPr lvl="2"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3pPr>
            <a:lvl4pPr lvl="3"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4pPr>
            <a:lvl5pPr lvl="4"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5pPr>
            <a:lvl6pPr lvl="5"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6pPr>
            <a:lvl7pPr lvl="6"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7pPr>
            <a:lvl8pPr lvl="7"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8pPr>
            <a:lvl9pPr lvl="8"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9pPr>
          </a:lstStyle>
          <a:p/>
        </p:txBody>
      </p:sp>
      <p:sp>
        <p:nvSpPr>
          <p:cNvPr id="190" name="Google Shape;190;p44"/>
          <p:cNvSpPr/>
          <p:nvPr>
            <p:ph idx="4" type="pic"/>
          </p:nvPr>
        </p:nvSpPr>
        <p:spPr>
          <a:xfrm>
            <a:off x="6121064" y="366531"/>
            <a:ext cx="3056700" cy="2107500"/>
          </a:xfrm>
          <a:prstGeom prst="rect">
            <a:avLst/>
          </a:prstGeom>
          <a:solidFill>
            <a:srgbClr val="3B3E41">
              <a:alpha val="54900"/>
            </a:srgbClr>
          </a:solidFill>
          <a:ln>
            <a:noFill/>
          </a:ln>
        </p:spPr>
        <p:txBody>
          <a:bodyPr anchorCtr="0" anchor="t" bIns="0" lIns="87925" spcFirstLastPara="1" rIns="87925" wrap="square" tIns="0">
            <a:noAutofit/>
          </a:bodyPr>
          <a:lstStyle>
            <a:lvl1pPr lvl="0" marR="0" rtl="0" algn="ctr">
              <a:lnSpc>
                <a:spcPct val="110000"/>
              </a:lnSpc>
              <a:spcBef>
                <a:spcPts val="0"/>
              </a:spcBef>
              <a:spcAft>
                <a:spcPts val="0"/>
              </a:spcAft>
              <a:buClr>
                <a:srgbClr val="666666"/>
              </a:buClr>
              <a:buSzPts val="1200"/>
              <a:buFont typeface="Arial"/>
              <a:buNone/>
              <a:defRPr b="0" i="0" sz="1200" u="none" cap="none" strike="noStrike">
                <a:solidFill>
                  <a:srgbClr val="666666"/>
                </a:solidFill>
                <a:latin typeface="Arial"/>
                <a:ea typeface="Arial"/>
                <a:cs typeface="Arial"/>
                <a:sym typeface="Arial"/>
              </a:defRPr>
            </a:lvl1pPr>
            <a:lvl2pPr lvl="1" marR="0" rtl="0" algn="l">
              <a:spcBef>
                <a:spcPts val="8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2pPr>
            <a:lvl3pPr lvl="2"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3pPr>
            <a:lvl4pPr lvl="3"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4pPr>
            <a:lvl5pPr lvl="4"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5pPr>
            <a:lvl6pPr lvl="5"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6pPr>
            <a:lvl7pPr lvl="6"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7pPr>
            <a:lvl8pPr lvl="7"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8pPr>
            <a:lvl9pPr lvl="8"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9pPr>
          </a:lstStyle>
          <a:p/>
        </p:txBody>
      </p:sp>
      <p:sp>
        <p:nvSpPr>
          <p:cNvPr id="191" name="Google Shape;191;p44"/>
          <p:cNvSpPr/>
          <p:nvPr>
            <p:ph idx="5" type="pic"/>
          </p:nvPr>
        </p:nvSpPr>
        <p:spPr>
          <a:xfrm>
            <a:off x="0" y="2469980"/>
            <a:ext cx="3056700" cy="2107500"/>
          </a:xfrm>
          <a:prstGeom prst="rect">
            <a:avLst/>
          </a:prstGeom>
          <a:solidFill>
            <a:srgbClr val="3B3E41">
              <a:alpha val="54900"/>
            </a:srgbClr>
          </a:solidFill>
          <a:ln>
            <a:noFill/>
          </a:ln>
        </p:spPr>
        <p:txBody>
          <a:bodyPr anchorCtr="0" anchor="t" bIns="0" lIns="87925" spcFirstLastPara="1" rIns="87925" wrap="square" tIns="0">
            <a:noAutofit/>
          </a:bodyPr>
          <a:lstStyle>
            <a:lvl1pPr lvl="0" marR="0" rtl="0" algn="ctr">
              <a:lnSpc>
                <a:spcPct val="110000"/>
              </a:lnSpc>
              <a:spcBef>
                <a:spcPts val="0"/>
              </a:spcBef>
              <a:spcAft>
                <a:spcPts val="0"/>
              </a:spcAft>
              <a:buClr>
                <a:srgbClr val="666666"/>
              </a:buClr>
              <a:buSzPts val="1200"/>
              <a:buFont typeface="Arial"/>
              <a:buNone/>
              <a:defRPr b="0" i="0" sz="1200" u="none" cap="none" strike="noStrike">
                <a:solidFill>
                  <a:srgbClr val="666666"/>
                </a:solidFill>
                <a:latin typeface="Arial"/>
                <a:ea typeface="Arial"/>
                <a:cs typeface="Arial"/>
                <a:sym typeface="Arial"/>
              </a:defRPr>
            </a:lvl1pPr>
            <a:lvl2pPr lvl="1" marR="0" rtl="0" algn="l">
              <a:spcBef>
                <a:spcPts val="8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2pPr>
            <a:lvl3pPr lvl="2"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3pPr>
            <a:lvl4pPr lvl="3"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4pPr>
            <a:lvl5pPr lvl="4"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5pPr>
            <a:lvl6pPr lvl="5"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6pPr>
            <a:lvl7pPr lvl="6"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7pPr>
            <a:lvl8pPr lvl="7"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8pPr>
            <a:lvl9pPr lvl="8"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9pPr>
          </a:lstStyle>
          <a:p/>
        </p:txBody>
      </p:sp>
      <p:sp>
        <p:nvSpPr>
          <p:cNvPr id="192" name="Google Shape;192;p44"/>
          <p:cNvSpPr/>
          <p:nvPr>
            <p:ph idx="6" type="pic"/>
          </p:nvPr>
        </p:nvSpPr>
        <p:spPr>
          <a:xfrm>
            <a:off x="3056613" y="2469980"/>
            <a:ext cx="3056700" cy="2107500"/>
          </a:xfrm>
          <a:prstGeom prst="rect">
            <a:avLst/>
          </a:prstGeom>
          <a:solidFill>
            <a:srgbClr val="3B3E41">
              <a:alpha val="54900"/>
            </a:srgbClr>
          </a:solidFill>
          <a:ln>
            <a:noFill/>
          </a:ln>
        </p:spPr>
        <p:txBody>
          <a:bodyPr anchorCtr="0" anchor="t" bIns="0" lIns="87925" spcFirstLastPara="1" rIns="87925" wrap="square" tIns="0">
            <a:noAutofit/>
          </a:bodyPr>
          <a:lstStyle>
            <a:lvl1pPr lvl="0" marR="0" rtl="0" algn="ctr">
              <a:lnSpc>
                <a:spcPct val="110000"/>
              </a:lnSpc>
              <a:spcBef>
                <a:spcPts val="0"/>
              </a:spcBef>
              <a:spcAft>
                <a:spcPts val="0"/>
              </a:spcAft>
              <a:buClr>
                <a:srgbClr val="666666"/>
              </a:buClr>
              <a:buSzPts val="1200"/>
              <a:buFont typeface="Arial"/>
              <a:buNone/>
              <a:defRPr b="0" i="0" sz="1200" u="none" cap="none" strike="noStrike">
                <a:solidFill>
                  <a:srgbClr val="666666"/>
                </a:solidFill>
                <a:latin typeface="Arial"/>
                <a:ea typeface="Arial"/>
                <a:cs typeface="Arial"/>
                <a:sym typeface="Arial"/>
              </a:defRPr>
            </a:lvl1pPr>
            <a:lvl2pPr lvl="1" marR="0" rtl="0" algn="l">
              <a:spcBef>
                <a:spcPts val="8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2pPr>
            <a:lvl3pPr lvl="2"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3pPr>
            <a:lvl4pPr lvl="3"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4pPr>
            <a:lvl5pPr lvl="4"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5pPr>
            <a:lvl6pPr lvl="5"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6pPr>
            <a:lvl7pPr lvl="6"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7pPr>
            <a:lvl8pPr lvl="7"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8pPr>
            <a:lvl9pPr lvl="8"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9pPr>
          </a:lstStyle>
          <a:p/>
        </p:txBody>
      </p:sp>
      <p:sp>
        <p:nvSpPr>
          <p:cNvPr id="193" name="Google Shape;193;p44"/>
          <p:cNvSpPr/>
          <p:nvPr>
            <p:ph idx="7" type="pic"/>
          </p:nvPr>
        </p:nvSpPr>
        <p:spPr>
          <a:xfrm>
            <a:off x="6121064" y="2469980"/>
            <a:ext cx="3056700" cy="2107500"/>
          </a:xfrm>
          <a:prstGeom prst="rect">
            <a:avLst/>
          </a:prstGeom>
          <a:solidFill>
            <a:srgbClr val="3B3E41">
              <a:alpha val="54900"/>
            </a:srgbClr>
          </a:solidFill>
          <a:ln>
            <a:noFill/>
          </a:ln>
        </p:spPr>
        <p:txBody>
          <a:bodyPr anchorCtr="0" anchor="t" bIns="0" lIns="87925" spcFirstLastPara="1" rIns="87925" wrap="square" tIns="0">
            <a:noAutofit/>
          </a:bodyPr>
          <a:lstStyle>
            <a:lvl1pPr lvl="0" marR="0" rtl="0" algn="ctr">
              <a:lnSpc>
                <a:spcPct val="110000"/>
              </a:lnSpc>
              <a:spcBef>
                <a:spcPts val="0"/>
              </a:spcBef>
              <a:spcAft>
                <a:spcPts val="0"/>
              </a:spcAft>
              <a:buClr>
                <a:srgbClr val="666666"/>
              </a:buClr>
              <a:buSzPts val="1200"/>
              <a:buFont typeface="Arial"/>
              <a:buNone/>
              <a:defRPr b="0" i="0" sz="1200" u="none" cap="none" strike="noStrike">
                <a:solidFill>
                  <a:srgbClr val="666666"/>
                </a:solidFill>
                <a:latin typeface="Arial"/>
                <a:ea typeface="Arial"/>
                <a:cs typeface="Arial"/>
                <a:sym typeface="Arial"/>
              </a:defRPr>
            </a:lvl1pPr>
            <a:lvl2pPr lvl="1" marR="0" rtl="0" algn="l">
              <a:spcBef>
                <a:spcPts val="8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2pPr>
            <a:lvl3pPr lvl="2"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3pPr>
            <a:lvl4pPr lvl="3"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4pPr>
            <a:lvl5pPr lvl="4"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5pPr>
            <a:lvl6pPr lvl="5"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6pPr>
            <a:lvl7pPr lvl="6"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7pPr>
            <a:lvl8pPr lvl="7"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8pPr>
            <a:lvl9pPr lvl="8"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Blank copy">
  <p:cSld name="9_Blank copy">
    <p:spTree>
      <p:nvGrpSpPr>
        <p:cNvPr id="194" name="Shape 194"/>
        <p:cNvGrpSpPr/>
        <p:nvPr/>
      </p:nvGrpSpPr>
      <p:grpSpPr>
        <a:xfrm>
          <a:off x="0" y="0"/>
          <a:ext cx="0" cy="0"/>
          <a:chOff x="0" y="0"/>
          <a:chExt cx="0" cy="0"/>
        </a:xfrm>
      </p:grpSpPr>
      <p:sp>
        <p:nvSpPr>
          <p:cNvPr id="195" name="Google Shape;195;p45"/>
          <p:cNvSpPr txBox="1"/>
          <p:nvPr>
            <p:ph idx="12" type="sldNum"/>
          </p:nvPr>
        </p:nvSpPr>
        <p:spPr>
          <a:xfrm>
            <a:off x="506520" y="4667866"/>
            <a:ext cx="2133600" cy="273000"/>
          </a:xfrm>
          <a:prstGeom prst="rect">
            <a:avLst/>
          </a:prstGeom>
          <a:noFill/>
          <a:ln>
            <a:noFill/>
          </a:ln>
        </p:spPr>
        <p:txBody>
          <a:bodyPr anchorCtr="0" anchor="ctr" bIns="43950" lIns="87925" spcFirstLastPara="1" rIns="87925" wrap="square" tIns="43950">
            <a:noAutofit/>
          </a:bodyPr>
          <a:lstStyle>
            <a:lvl1pPr indent="0" lvl="0" marL="0" rtl="0" algn="l">
              <a:spcBef>
                <a:spcPts val="0"/>
              </a:spcBef>
              <a:buNone/>
              <a:defRPr sz="900">
                <a:solidFill>
                  <a:srgbClr val="232325"/>
                </a:solidFill>
                <a:latin typeface="Arial"/>
                <a:ea typeface="Arial"/>
                <a:cs typeface="Arial"/>
                <a:sym typeface="Arial"/>
              </a:defRPr>
            </a:lvl1pPr>
            <a:lvl2pPr indent="0" lvl="1" marL="0" rtl="0" algn="l">
              <a:spcBef>
                <a:spcPts val="0"/>
              </a:spcBef>
              <a:buNone/>
              <a:defRPr sz="900">
                <a:solidFill>
                  <a:srgbClr val="232325"/>
                </a:solidFill>
                <a:latin typeface="Arial"/>
                <a:ea typeface="Arial"/>
                <a:cs typeface="Arial"/>
                <a:sym typeface="Arial"/>
              </a:defRPr>
            </a:lvl2pPr>
            <a:lvl3pPr indent="0" lvl="2" marL="0" rtl="0" algn="l">
              <a:spcBef>
                <a:spcPts val="0"/>
              </a:spcBef>
              <a:buNone/>
              <a:defRPr sz="900">
                <a:solidFill>
                  <a:srgbClr val="232325"/>
                </a:solidFill>
                <a:latin typeface="Arial"/>
                <a:ea typeface="Arial"/>
                <a:cs typeface="Arial"/>
                <a:sym typeface="Arial"/>
              </a:defRPr>
            </a:lvl3pPr>
            <a:lvl4pPr indent="0" lvl="3" marL="0" rtl="0" algn="l">
              <a:spcBef>
                <a:spcPts val="0"/>
              </a:spcBef>
              <a:buNone/>
              <a:defRPr sz="900">
                <a:solidFill>
                  <a:srgbClr val="232325"/>
                </a:solidFill>
                <a:latin typeface="Arial"/>
                <a:ea typeface="Arial"/>
                <a:cs typeface="Arial"/>
                <a:sym typeface="Arial"/>
              </a:defRPr>
            </a:lvl4pPr>
            <a:lvl5pPr indent="0" lvl="4" marL="0" rtl="0" algn="l">
              <a:spcBef>
                <a:spcPts val="0"/>
              </a:spcBef>
              <a:buNone/>
              <a:defRPr sz="900">
                <a:solidFill>
                  <a:srgbClr val="232325"/>
                </a:solidFill>
                <a:latin typeface="Arial"/>
                <a:ea typeface="Arial"/>
                <a:cs typeface="Arial"/>
                <a:sym typeface="Arial"/>
              </a:defRPr>
            </a:lvl5pPr>
            <a:lvl6pPr indent="0" lvl="5" marL="0" rtl="0" algn="l">
              <a:spcBef>
                <a:spcPts val="0"/>
              </a:spcBef>
              <a:buNone/>
              <a:defRPr sz="900">
                <a:solidFill>
                  <a:srgbClr val="232325"/>
                </a:solidFill>
                <a:latin typeface="Arial"/>
                <a:ea typeface="Arial"/>
                <a:cs typeface="Arial"/>
                <a:sym typeface="Arial"/>
              </a:defRPr>
            </a:lvl6pPr>
            <a:lvl7pPr indent="0" lvl="6" marL="0" rtl="0" algn="l">
              <a:spcBef>
                <a:spcPts val="0"/>
              </a:spcBef>
              <a:buNone/>
              <a:defRPr sz="900">
                <a:solidFill>
                  <a:srgbClr val="232325"/>
                </a:solidFill>
                <a:latin typeface="Arial"/>
                <a:ea typeface="Arial"/>
                <a:cs typeface="Arial"/>
                <a:sym typeface="Arial"/>
              </a:defRPr>
            </a:lvl7pPr>
            <a:lvl8pPr indent="0" lvl="7" marL="0" rtl="0" algn="l">
              <a:spcBef>
                <a:spcPts val="0"/>
              </a:spcBef>
              <a:buNone/>
              <a:defRPr sz="900">
                <a:solidFill>
                  <a:srgbClr val="232325"/>
                </a:solidFill>
                <a:latin typeface="Arial"/>
                <a:ea typeface="Arial"/>
                <a:cs typeface="Arial"/>
                <a:sym typeface="Arial"/>
              </a:defRPr>
            </a:lvl8pPr>
            <a:lvl9pPr indent="0" lvl="8" marL="0" rtl="0" algn="l">
              <a:spcBef>
                <a:spcPts val="0"/>
              </a:spcBef>
              <a:buNone/>
              <a:defRPr sz="900">
                <a:solidFill>
                  <a:srgbClr val="232325"/>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196" name="Google Shape;196;p45"/>
          <p:cNvSpPr/>
          <p:nvPr>
            <p:ph idx="2" type="pic"/>
          </p:nvPr>
        </p:nvSpPr>
        <p:spPr>
          <a:xfrm>
            <a:off x="4570380" y="377425"/>
            <a:ext cx="2299200" cy="2367900"/>
          </a:xfrm>
          <a:prstGeom prst="rect">
            <a:avLst/>
          </a:prstGeom>
          <a:solidFill>
            <a:srgbClr val="3B3E41">
              <a:alpha val="54900"/>
            </a:srgbClr>
          </a:solidFill>
          <a:ln>
            <a:noFill/>
          </a:ln>
        </p:spPr>
        <p:txBody>
          <a:bodyPr anchorCtr="0" anchor="t" bIns="0" lIns="87925" spcFirstLastPara="1" rIns="87925" wrap="square" tIns="0">
            <a:noAutofit/>
          </a:bodyPr>
          <a:lstStyle>
            <a:lvl1pPr lvl="0" marR="0" rtl="0" algn="ctr">
              <a:lnSpc>
                <a:spcPct val="110000"/>
              </a:lnSpc>
              <a:spcBef>
                <a:spcPts val="0"/>
              </a:spcBef>
              <a:spcAft>
                <a:spcPts val="0"/>
              </a:spcAft>
              <a:buClr>
                <a:srgbClr val="666666"/>
              </a:buClr>
              <a:buSzPts val="1200"/>
              <a:buFont typeface="Arial"/>
              <a:buNone/>
              <a:defRPr b="0" i="0" sz="1200" u="none" cap="none" strike="noStrike">
                <a:solidFill>
                  <a:srgbClr val="666666"/>
                </a:solidFill>
                <a:latin typeface="Arial"/>
                <a:ea typeface="Arial"/>
                <a:cs typeface="Arial"/>
                <a:sym typeface="Arial"/>
              </a:defRPr>
            </a:lvl1pPr>
            <a:lvl2pPr lvl="1" marR="0" rtl="0" algn="l">
              <a:spcBef>
                <a:spcPts val="8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2pPr>
            <a:lvl3pPr lvl="2"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3pPr>
            <a:lvl4pPr lvl="3"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4pPr>
            <a:lvl5pPr lvl="4"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5pPr>
            <a:lvl6pPr lvl="5"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6pPr>
            <a:lvl7pPr lvl="6"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7pPr>
            <a:lvl8pPr lvl="7"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8pPr>
            <a:lvl9pPr lvl="8"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9pPr>
          </a:lstStyle>
          <a:p/>
        </p:txBody>
      </p:sp>
      <p:sp>
        <p:nvSpPr>
          <p:cNvPr id="197" name="Google Shape;197;p45"/>
          <p:cNvSpPr/>
          <p:nvPr>
            <p:ph idx="3" type="pic"/>
          </p:nvPr>
        </p:nvSpPr>
        <p:spPr>
          <a:xfrm>
            <a:off x="4570380" y="2745180"/>
            <a:ext cx="2306700" cy="2399100"/>
          </a:xfrm>
          <a:prstGeom prst="rect">
            <a:avLst/>
          </a:prstGeom>
          <a:solidFill>
            <a:srgbClr val="3B3E41"/>
          </a:solidFill>
          <a:ln>
            <a:noFill/>
          </a:ln>
        </p:spPr>
        <p:txBody>
          <a:bodyPr anchorCtr="0" anchor="t" bIns="0" lIns="87925" spcFirstLastPara="1" rIns="87925" wrap="square" tIns="0">
            <a:noAutofit/>
          </a:bodyPr>
          <a:lstStyle>
            <a:lvl1pPr lvl="0" marR="0" rtl="0" algn="ctr">
              <a:lnSpc>
                <a:spcPct val="110000"/>
              </a:lnSpc>
              <a:spcBef>
                <a:spcPts val="0"/>
              </a:spcBef>
              <a:spcAft>
                <a:spcPts val="0"/>
              </a:spcAft>
              <a:buClr>
                <a:srgbClr val="232325"/>
              </a:buClr>
              <a:buSzPts val="1200"/>
              <a:buFont typeface="Arial"/>
              <a:buNone/>
              <a:defRPr b="0" i="0" sz="1200" u="none" cap="none" strike="noStrike">
                <a:solidFill>
                  <a:srgbClr val="232325"/>
                </a:solidFill>
                <a:latin typeface="Arial"/>
                <a:ea typeface="Arial"/>
                <a:cs typeface="Arial"/>
                <a:sym typeface="Arial"/>
              </a:defRPr>
            </a:lvl1pPr>
            <a:lvl2pPr lvl="1" marR="0" rtl="0" algn="l">
              <a:spcBef>
                <a:spcPts val="8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2pPr>
            <a:lvl3pPr lvl="2"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3pPr>
            <a:lvl4pPr lvl="3"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4pPr>
            <a:lvl5pPr lvl="4"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5pPr>
            <a:lvl6pPr lvl="5"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6pPr>
            <a:lvl7pPr lvl="6"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7pPr>
            <a:lvl8pPr lvl="7"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8pPr>
            <a:lvl9pPr lvl="8"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9pPr>
          </a:lstStyle>
          <a:p/>
        </p:txBody>
      </p:sp>
      <p:sp>
        <p:nvSpPr>
          <p:cNvPr id="198" name="Google Shape;198;p45"/>
          <p:cNvSpPr/>
          <p:nvPr>
            <p:ph idx="4" type="pic"/>
          </p:nvPr>
        </p:nvSpPr>
        <p:spPr>
          <a:xfrm>
            <a:off x="2258840" y="2745180"/>
            <a:ext cx="2306700" cy="2399100"/>
          </a:xfrm>
          <a:prstGeom prst="rect">
            <a:avLst/>
          </a:prstGeom>
          <a:solidFill>
            <a:srgbClr val="3B3E41"/>
          </a:solidFill>
          <a:ln>
            <a:noFill/>
          </a:ln>
        </p:spPr>
        <p:txBody>
          <a:bodyPr anchorCtr="0" anchor="t" bIns="0" lIns="87925" spcFirstLastPara="1" rIns="87925" wrap="square" tIns="0">
            <a:noAutofit/>
          </a:bodyPr>
          <a:lstStyle>
            <a:lvl1pPr lvl="0" marR="0" rtl="0" algn="ctr">
              <a:lnSpc>
                <a:spcPct val="110000"/>
              </a:lnSpc>
              <a:spcBef>
                <a:spcPts val="0"/>
              </a:spcBef>
              <a:spcAft>
                <a:spcPts val="0"/>
              </a:spcAft>
              <a:buClr>
                <a:srgbClr val="232325"/>
              </a:buClr>
              <a:buSzPts val="1200"/>
              <a:buFont typeface="Arial"/>
              <a:buNone/>
              <a:defRPr b="0" i="0" sz="1200" u="none" cap="none" strike="noStrike">
                <a:solidFill>
                  <a:srgbClr val="232325"/>
                </a:solidFill>
                <a:latin typeface="Arial"/>
                <a:ea typeface="Arial"/>
                <a:cs typeface="Arial"/>
                <a:sym typeface="Arial"/>
              </a:defRPr>
            </a:lvl1pPr>
            <a:lvl2pPr lvl="1" marR="0" rtl="0" algn="l">
              <a:spcBef>
                <a:spcPts val="8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2pPr>
            <a:lvl3pPr lvl="2"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3pPr>
            <a:lvl4pPr lvl="3"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4pPr>
            <a:lvl5pPr lvl="4"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5pPr>
            <a:lvl6pPr lvl="5"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6pPr>
            <a:lvl7pPr lvl="6"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7pPr>
            <a:lvl8pPr lvl="7"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8pPr>
            <a:lvl9pPr lvl="8"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9pPr>
          </a:lstStyle>
          <a:p/>
        </p:txBody>
      </p:sp>
      <p:sp>
        <p:nvSpPr>
          <p:cNvPr id="199" name="Google Shape;199;p45"/>
          <p:cNvSpPr/>
          <p:nvPr>
            <p:ph idx="5" type="pic"/>
          </p:nvPr>
        </p:nvSpPr>
        <p:spPr>
          <a:xfrm>
            <a:off x="-45157" y="2745180"/>
            <a:ext cx="2306700" cy="2399100"/>
          </a:xfrm>
          <a:prstGeom prst="rect">
            <a:avLst/>
          </a:prstGeom>
          <a:solidFill>
            <a:srgbClr val="3B3E41"/>
          </a:solidFill>
          <a:ln>
            <a:noFill/>
          </a:ln>
        </p:spPr>
        <p:txBody>
          <a:bodyPr anchorCtr="0" anchor="t" bIns="0" lIns="87925" spcFirstLastPara="1" rIns="87925" wrap="square" tIns="0">
            <a:noAutofit/>
          </a:bodyPr>
          <a:lstStyle>
            <a:lvl1pPr lvl="0" marR="0" rtl="0" algn="ctr">
              <a:lnSpc>
                <a:spcPct val="110000"/>
              </a:lnSpc>
              <a:spcBef>
                <a:spcPts val="0"/>
              </a:spcBef>
              <a:spcAft>
                <a:spcPts val="0"/>
              </a:spcAft>
              <a:buClr>
                <a:srgbClr val="232325"/>
              </a:buClr>
              <a:buSzPts val="1200"/>
              <a:buFont typeface="Arial"/>
              <a:buNone/>
              <a:defRPr b="0" i="0" sz="1200" u="none" cap="none" strike="noStrike">
                <a:solidFill>
                  <a:srgbClr val="232325"/>
                </a:solidFill>
                <a:latin typeface="Arial"/>
                <a:ea typeface="Arial"/>
                <a:cs typeface="Arial"/>
                <a:sym typeface="Arial"/>
              </a:defRPr>
            </a:lvl1pPr>
            <a:lvl2pPr lvl="1" marR="0" rtl="0" algn="l">
              <a:spcBef>
                <a:spcPts val="8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2pPr>
            <a:lvl3pPr lvl="2"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3pPr>
            <a:lvl4pPr lvl="3"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4pPr>
            <a:lvl5pPr lvl="4"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5pPr>
            <a:lvl6pPr lvl="5"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6pPr>
            <a:lvl7pPr lvl="6"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7pPr>
            <a:lvl8pPr lvl="7"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8pPr>
            <a:lvl9pPr lvl="8"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9pPr>
          </a:lstStyle>
          <a:p/>
        </p:txBody>
      </p:sp>
      <p:sp>
        <p:nvSpPr>
          <p:cNvPr id="200" name="Google Shape;200;p45"/>
          <p:cNvSpPr/>
          <p:nvPr>
            <p:ph idx="6" type="pic"/>
          </p:nvPr>
        </p:nvSpPr>
        <p:spPr>
          <a:xfrm>
            <a:off x="6869464" y="377425"/>
            <a:ext cx="2301300" cy="2367900"/>
          </a:xfrm>
          <a:prstGeom prst="rect">
            <a:avLst/>
          </a:prstGeom>
          <a:solidFill>
            <a:srgbClr val="3B3E41"/>
          </a:solidFill>
          <a:ln>
            <a:noFill/>
          </a:ln>
        </p:spPr>
        <p:txBody>
          <a:bodyPr anchorCtr="0" anchor="t" bIns="0" lIns="87925" spcFirstLastPara="1" rIns="87925" wrap="square" tIns="0">
            <a:noAutofit/>
          </a:bodyPr>
          <a:lstStyle>
            <a:lvl1pPr lvl="0" marR="0" rtl="0" algn="ctr">
              <a:lnSpc>
                <a:spcPct val="110000"/>
              </a:lnSpc>
              <a:spcBef>
                <a:spcPts val="0"/>
              </a:spcBef>
              <a:spcAft>
                <a:spcPts val="0"/>
              </a:spcAft>
              <a:buClr>
                <a:srgbClr val="232325"/>
              </a:buClr>
              <a:buSzPts val="1200"/>
              <a:buFont typeface="Arial"/>
              <a:buNone/>
              <a:defRPr b="0" i="0" sz="1200" u="none" cap="none" strike="noStrike">
                <a:solidFill>
                  <a:srgbClr val="232325"/>
                </a:solidFill>
                <a:latin typeface="Arial"/>
                <a:ea typeface="Arial"/>
                <a:cs typeface="Arial"/>
                <a:sym typeface="Arial"/>
              </a:defRPr>
            </a:lvl1pPr>
            <a:lvl2pPr lvl="1" marR="0" rtl="0" algn="l">
              <a:spcBef>
                <a:spcPts val="8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2pPr>
            <a:lvl3pPr lvl="2"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3pPr>
            <a:lvl4pPr lvl="3"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4pPr>
            <a:lvl5pPr lvl="4"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5pPr>
            <a:lvl6pPr lvl="5"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6pPr>
            <a:lvl7pPr lvl="6"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7pPr>
            <a:lvl8pPr lvl="7"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8pPr>
            <a:lvl9pPr lvl="8"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9pPr>
          </a:lstStyle>
          <a:p/>
        </p:txBody>
      </p:sp>
      <p:sp>
        <p:nvSpPr>
          <p:cNvPr id="201" name="Google Shape;201;p45"/>
          <p:cNvSpPr txBox="1"/>
          <p:nvPr>
            <p:ph type="title"/>
          </p:nvPr>
        </p:nvSpPr>
        <p:spPr>
          <a:xfrm>
            <a:off x="506520" y="349437"/>
            <a:ext cx="8124900" cy="377400"/>
          </a:xfrm>
          <a:prstGeom prst="rect">
            <a:avLst/>
          </a:prstGeom>
          <a:noFill/>
          <a:ln>
            <a:noFill/>
          </a:ln>
        </p:spPr>
        <p:txBody>
          <a:bodyPr anchorCtr="0" anchor="t" bIns="0" lIns="34275" spcFirstLastPara="1" rIns="87925" wrap="square" tIns="0">
            <a:noAutofit/>
          </a:bodyPr>
          <a:lstStyle>
            <a:lvl1pPr lvl="0" rtl="0" algn="l">
              <a:lnSpc>
                <a:spcPct val="90000"/>
              </a:lnSpc>
              <a:spcBef>
                <a:spcPts val="0"/>
              </a:spcBef>
              <a:spcAft>
                <a:spcPts val="0"/>
              </a:spcAft>
              <a:buClr>
                <a:srgbClr val="232325"/>
              </a:buClr>
              <a:buSzPts val="3400"/>
              <a:buFont typeface="Arial"/>
              <a:buNone/>
              <a:defRPr sz="3400">
                <a:solidFill>
                  <a:srgbClr val="232325"/>
                </a:solidFill>
              </a:defRPr>
            </a:lvl1pPr>
            <a:lvl2pPr lvl="1" rtl="0">
              <a:spcBef>
                <a:spcPts val="0"/>
              </a:spcBef>
              <a:spcAft>
                <a:spcPts val="0"/>
              </a:spcAft>
              <a:buSzPts val="500"/>
              <a:buNone/>
              <a:defRPr/>
            </a:lvl2pPr>
            <a:lvl3pPr lvl="2" rtl="0">
              <a:spcBef>
                <a:spcPts val="0"/>
              </a:spcBef>
              <a:spcAft>
                <a:spcPts val="0"/>
              </a:spcAft>
              <a:buSzPts val="500"/>
              <a:buNone/>
              <a:defRPr/>
            </a:lvl3pPr>
            <a:lvl4pPr lvl="3" rtl="0">
              <a:spcBef>
                <a:spcPts val="0"/>
              </a:spcBef>
              <a:spcAft>
                <a:spcPts val="0"/>
              </a:spcAft>
              <a:buSzPts val="500"/>
              <a:buNone/>
              <a:defRPr/>
            </a:lvl4pPr>
            <a:lvl5pPr lvl="4" rtl="0">
              <a:spcBef>
                <a:spcPts val="0"/>
              </a:spcBef>
              <a:spcAft>
                <a:spcPts val="0"/>
              </a:spcAft>
              <a:buSzPts val="500"/>
              <a:buNone/>
              <a:defRPr/>
            </a:lvl5pPr>
            <a:lvl6pPr lvl="5" rtl="0">
              <a:spcBef>
                <a:spcPts val="0"/>
              </a:spcBef>
              <a:spcAft>
                <a:spcPts val="0"/>
              </a:spcAft>
              <a:buSzPts val="500"/>
              <a:buNone/>
              <a:defRPr/>
            </a:lvl6pPr>
            <a:lvl7pPr lvl="6" rtl="0">
              <a:spcBef>
                <a:spcPts val="0"/>
              </a:spcBef>
              <a:spcAft>
                <a:spcPts val="0"/>
              </a:spcAft>
              <a:buSzPts val="500"/>
              <a:buNone/>
              <a:defRPr/>
            </a:lvl7pPr>
            <a:lvl8pPr lvl="7" rtl="0">
              <a:spcBef>
                <a:spcPts val="0"/>
              </a:spcBef>
              <a:spcAft>
                <a:spcPts val="0"/>
              </a:spcAft>
              <a:buSzPts val="500"/>
              <a:buNone/>
              <a:defRPr/>
            </a:lvl8pPr>
            <a:lvl9pPr lvl="8" rtl="0">
              <a:spcBef>
                <a:spcPts val="0"/>
              </a:spcBef>
              <a:spcAft>
                <a:spcPts val="0"/>
              </a:spcAft>
              <a:buSzPts val="500"/>
              <a:buNone/>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Blank copy">
  <p:cSld name="10_Blank copy">
    <p:spTree>
      <p:nvGrpSpPr>
        <p:cNvPr id="202" name="Shape 202"/>
        <p:cNvGrpSpPr/>
        <p:nvPr/>
      </p:nvGrpSpPr>
      <p:grpSpPr>
        <a:xfrm>
          <a:off x="0" y="0"/>
          <a:ext cx="0" cy="0"/>
          <a:chOff x="0" y="0"/>
          <a:chExt cx="0" cy="0"/>
        </a:xfrm>
      </p:grpSpPr>
      <p:sp>
        <p:nvSpPr>
          <p:cNvPr id="203" name="Google Shape;203;p46"/>
          <p:cNvSpPr txBox="1"/>
          <p:nvPr>
            <p:ph idx="12" type="sldNum"/>
          </p:nvPr>
        </p:nvSpPr>
        <p:spPr>
          <a:xfrm>
            <a:off x="506520" y="4667866"/>
            <a:ext cx="2133600" cy="273000"/>
          </a:xfrm>
          <a:prstGeom prst="rect">
            <a:avLst/>
          </a:prstGeom>
          <a:noFill/>
          <a:ln>
            <a:noFill/>
          </a:ln>
        </p:spPr>
        <p:txBody>
          <a:bodyPr anchorCtr="0" anchor="ctr" bIns="43950" lIns="87925" spcFirstLastPara="1" rIns="87925" wrap="square" tIns="43950">
            <a:noAutofit/>
          </a:bodyPr>
          <a:lstStyle>
            <a:lvl1pPr indent="0" lvl="0" marL="0" rtl="0" algn="l">
              <a:spcBef>
                <a:spcPts val="0"/>
              </a:spcBef>
              <a:buNone/>
              <a:defRPr sz="900">
                <a:solidFill>
                  <a:srgbClr val="232325"/>
                </a:solidFill>
                <a:latin typeface="Arial"/>
                <a:ea typeface="Arial"/>
                <a:cs typeface="Arial"/>
                <a:sym typeface="Arial"/>
              </a:defRPr>
            </a:lvl1pPr>
            <a:lvl2pPr indent="0" lvl="1" marL="0" rtl="0" algn="l">
              <a:spcBef>
                <a:spcPts val="0"/>
              </a:spcBef>
              <a:buNone/>
              <a:defRPr sz="900">
                <a:solidFill>
                  <a:srgbClr val="232325"/>
                </a:solidFill>
                <a:latin typeface="Arial"/>
                <a:ea typeface="Arial"/>
                <a:cs typeface="Arial"/>
                <a:sym typeface="Arial"/>
              </a:defRPr>
            </a:lvl2pPr>
            <a:lvl3pPr indent="0" lvl="2" marL="0" rtl="0" algn="l">
              <a:spcBef>
                <a:spcPts val="0"/>
              </a:spcBef>
              <a:buNone/>
              <a:defRPr sz="900">
                <a:solidFill>
                  <a:srgbClr val="232325"/>
                </a:solidFill>
                <a:latin typeface="Arial"/>
                <a:ea typeface="Arial"/>
                <a:cs typeface="Arial"/>
                <a:sym typeface="Arial"/>
              </a:defRPr>
            </a:lvl3pPr>
            <a:lvl4pPr indent="0" lvl="3" marL="0" rtl="0" algn="l">
              <a:spcBef>
                <a:spcPts val="0"/>
              </a:spcBef>
              <a:buNone/>
              <a:defRPr sz="900">
                <a:solidFill>
                  <a:srgbClr val="232325"/>
                </a:solidFill>
                <a:latin typeface="Arial"/>
                <a:ea typeface="Arial"/>
                <a:cs typeface="Arial"/>
                <a:sym typeface="Arial"/>
              </a:defRPr>
            </a:lvl4pPr>
            <a:lvl5pPr indent="0" lvl="4" marL="0" rtl="0" algn="l">
              <a:spcBef>
                <a:spcPts val="0"/>
              </a:spcBef>
              <a:buNone/>
              <a:defRPr sz="900">
                <a:solidFill>
                  <a:srgbClr val="232325"/>
                </a:solidFill>
                <a:latin typeface="Arial"/>
                <a:ea typeface="Arial"/>
                <a:cs typeface="Arial"/>
                <a:sym typeface="Arial"/>
              </a:defRPr>
            </a:lvl5pPr>
            <a:lvl6pPr indent="0" lvl="5" marL="0" rtl="0" algn="l">
              <a:spcBef>
                <a:spcPts val="0"/>
              </a:spcBef>
              <a:buNone/>
              <a:defRPr sz="900">
                <a:solidFill>
                  <a:srgbClr val="232325"/>
                </a:solidFill>
                <a:latin typeface="Arial"/>
                <a:ea typeface="Arial"/>
                <a:cs typeface="Arial"/>
                <a:sym typeface="Arial"/>
              </a:defRPr>
            </a:lvl6pPr>
            <a:lvl7pPr indent="0" lvl="6" marL="0" rtl="0" algn="l">
              <a:spcBef>
                <a:spcPts val="0"/>
              </a:spcBef>
              <a:buNone/>
              <a:defRPr sz="900">
                <a:solidFill>
                  <a:srgbClr val="232325"/>
                </a:solidFill>
                <a:latin typeface="Arial"/>
                <a:ea typeface="Arial"/>
                <a:cs typeface="Arial"/>
                <a:sym typeface="Arial"/>
              </a:defRPr>
            </a:lvl7pPr>
            <a:lvl8pPr indent="0" lvl="7" marL="0" rtl="0" algn="l">
              <a:spcBef>
                <a:spcPts val="0"/>
              </a:spcBef>
              <a:buNone/>
              <a:defRPr sz="900">
                <a:solidFill>
                  <a:srgbClr val="232325"/>
                </a:solidFill>
                <a:latin typeface="Arial"/>
                <a:ea typeface="Arial"/>
                <a:cs typeface="Arial"/>
                <a:sym typeface="Arial"/>
              </a:defRPr>
            </a:lvl8pPr>
            <a:lvl9pPr indent="0" lvl="8" marL="0" rtl="0" algn="l">
              <a:spcBef>
                <a:spcPts val="0"/>
              </a:spcBef>
              <a:buNone/>
              <a:defRPr sz="900">
                <a:solidFill>
                  <a:srgbClr val="232325"/>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204" name="Google Shape;204;p46"/>
          <p:cNvSpPr/>
          <p:nvPr>
            <p:ph idx="2" type="pic"/>
          </p:nvPr>
        </p:nvSpPr>
        <p:spPr>
          <a:xfrm>
            <a:off x="2306268" y="2740900"/>
            <a:ext cx="2258400" cy="2403600"/>
          </a:xfrm>
          <a:prstGeom prst="rect">
            <a:avLst/>
          </a:prstGeom>
          <a:solidFill>
            <a:srgbClr val="3B3E41">
              <a:alpha val="54900"/>
            </a:srgbClr>
          </a:solidFill>
          <a:ln>
            <a:noFill/>
          </a:ln>
        </p:spPr>
        <p:txBody>
          <a:bodyPr anchorCtr="0" anchor="t" bIns="0" lIns="87925" spcFirstLastPara="1" rIns="87925" wrap="square" tIns="0">
            <a:noAutofit/>
          </a:bodyPr>
          <a:lstStyle>
            <a:lvl1pPr lvl="0" marR="0" rtl="0" algn="ctr">
              <a:lnSpc>
                <a:spcPct val="110000"/>
              </a:lnSpc>
              <a:spcBef>
                <a:spcPts val="0"/>
              </a:spcBef>
              <a:spcAft>
                <a:spcPts val="0"/>
              </a:spcAft>
              <a:buClr>
                <a:srgbClr val="666666"/>
              </a:buClr>
              <a:buSzPts val="1200"/>
              <a:buFont typeface="Arial"/>
              <a:buNone/>
              <a:defRPr b="0" i="0" sz="1200" u="none" cap="none" strike="noStrike">
                <a:solidFill>
                  <a:srgbClr val="666666"/>
                </a:solidFill>
                <a:latin typeface="Arial"/>
                <a:ea typeface="Arial"/>
                <a:cs typeface="Arial"/>
                <a:sym typeface="Arial"/>
              </a:defRPr>
            </a:lvl1pPr>
            <a:lvl2pPr lvl="1" marR="0" rtl="0" algn="l">
              <a:spcBef>
                <a:spcPts val="8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2pPr>
            <a:lvl3pPr lvl="2"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3pPr>
            <a:lvl4pPr lvl="3"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4pPr>
            <a:lvl5pPr lvl="4"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5pPr>
            <a:lvl6pPr lvl="5"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6pPr>
            <a:lvl7pPr lvl="6"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7pPr>
            <a:lvl8pPr lvl="7"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8pPr>
            <a:lvl9pPr lvl="8"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9pPr>
          </a:lstStyle>
          <a:p/>
        </p:txBody>
      </p:sp>
      <p:sp>
        <p:nvSpPr>
          <p:cNvPr id="205" name="Google Shape;205;p46"/>
          <p:cNvSpPr/>
          <p:nvPr>
            <p:ph idx="3" type="pic"/>
          </p:nvPr>
        </p:nvSpPr>
        <p:spPr>
          <a:xfrm>
            <a:off x="522" y="2740899"/>
            <a:ext cx="2301300" cy="2403600"/>
          </a:xfrm>
          <a:prstGeom prst="rect">
            <a:avLst/>
          </a:prstGeom>
          <a:solidFill>
            <a:srgbClr val="3B3E41"/>
          </a:solidFill>
          <a:ln>
            <a:noFill/>
          </a:ln>
        </p:spPr>
        <p:txBody>
          <a:bodyPr anchorCtr="0" anchor="t" bIns="0" lIns="87925" spcFirstLastPara="1" rIns="87925" wrap="square" tIns="0">
            <a:noAutofit/>
          </a:bodyPr>
          <a:lstStyle>
            <a:lvl1pPr lvl="0" marR="0" rtl="0" algn="ctr">
              <a:lnSpc>
                <a:spcPct val="110000"/>
              </a:lnSpc>
              <a:spcBef>
                <a:spcPts val="0"/>
              </a:spcBef>
              <a:spcAft>
                <a:spcPts val="0"/>
              </a:spcAft>
              <a:buClr>
                <a:srgbClr val="232325"/>
              </a:buClr>
              <a:buSzPts val="1200"/>
              <a:buFont typeface="Arial"/>
              <a:buNone/>
              <a:defRPr b="0" i="0" sz="1200" u="none" cap="none" strike="noStrike">
                <a:solidFill>
                  <a:srgbClr val="232325"/>
                </a:solidFill>
                <a:latin typeface="Arial"/>
                <a:ea typeface="Arial"/>
                <a:cs typeface="Arial"/>
                <a:sym typeface="Arial"/>
              </a:defRPr>
            </a:lvl1pPr>
            <a:lvl2pPr lvl="1" marR="0" rtl="0" algn="l">
              <a:spcBef>
                <a:spcPts val="8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2pPr>
            <a:lvl3pPr lvl="2"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3pPr>
            <a:lvl4pPr lvl="3"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4pPr>
            <a:lvl5pPr lvl="4"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5pPr>
            <a:lvl6pPr lvl="5"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6pPr>
            <a:lvl7pPr lvl="6"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7pPr>
            <a:lvl8pPr lvl="7"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8pPr>
            <a:lvl9pPr lvl="8"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9pPr>
          </a:lstStyle>
          <a:p/>
        </p:txBody>
      </p:sp>
      <p:sp>
        <p:nvSpPr>
          <p:cNvPr id="206" name="Google Shape;206;p46"/>
          <p:cNvSpPr/>
          <p:nvPr>
            <p:ph idx="4" type="pic"/>
          </p:nvPr>
        </p:nvSpPr>
        <p:spPr>
          <a:xfrm>
            <a:off x="522" y="337483"/>
            <a:ext cx="2301300" cy="2403600"/>
          </a:xfrm>
          <a:prstGeom prst="rect">
            <a:avLst/>
          </a:prstGeom>
          <a:solidFill>
            <a:srgbClr val="3B3E41"/>
          </a:solidFill>
          <a:ln>
            <a:noFill/>
          </a:ln>
        </p:spPr>
        <p:txBody>
          <a:bodyPr anchorCtr="0" anchor="t" bIns="0" lIns="87925" spcFirstLastPara="1" rIns="87925" wrap="square" tIns="0">
            <a:noAutofit/>
          </a:bodyPr>
          <a:lstStyle>
            <a:lvl1pPr lvl="0" marR="0" rtl="0" algn="ctr">
              <a:lnSpc>
                <a:spcPct val="110000"/>
              </a:lnSpc>
              <a:spcBef>
                <a:spcPts val="0"/>
              </a:spcBef>
              <a:spcAft>
                <a:spcPts val="0"/>
              </a:spcAft>
              <a:buClr>
                <a:srgbClr val="232325"/>
              </a:buClr>
              <a:buSzPts val="1200"/>
              <a:buFont typeface="Arial"/>
              <a:buNone/>
              <a:defRPr b="0" i="0" sz="1200" u="none" cap="none" strike="noStrike">
                <a:solidFill>
                  <a:srgbClr val="232325"/>
                </a:solidFill>
                <a:latin typeface="Arial"/>
                <a:ea typeface="Arial"/>
                <a:cs typeface="Arial"/>
                <a:sym typeface="Arial"/>
              </a:defRPr>
            </a:lvl1pPr>
            <a:lvl2pPr lvl="1" marR="0" rtl="0" algn="l">
              <a:spcBef>
                <a:spcPts val="8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2pPr>
            <a:lvl3pPr lvl="2"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3pPr>
            <a:lvl4pPr lvl="3"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4pPr>
            <a:lvl5pPr lvl="4"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5pPr>
            <a:lvl6pPr lvl="5"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6pPr>
            <a:lvl7pPr lvl="6"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7pPr>
            <a:lvl8pPr lvl="7"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8pPr>
            <a:lvl9pPr lvl="8"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9pPr>
          </a:lstStyle>
          <a:p/>
        </p:txBody>
      </p:sp>
      <p:sp>
        <p:nvSpPr>
          <p:cNvPr id="207" name="Google Shape;207;p46"/>
          <p:cNvSpPr/>
          <p:nvPr>
            <p:ph idx="5" type="pic"/>
          </p:nvPr>
        </p:nvSpPr>
        <p:spPr>
          <a:xfrm>
            <a:off x="4564726" y="337483"/>
            <a:ext cx="2301300" cy="2403600"/>
          </a:xfrm>
          <a:prstGeom prst="rect">
            <a:avLst/>
          </a:prstGeom>
          <a:solidFill>
            <a:srgbClr val="3B3E41"/>
          </a:solidFill>
          <a:ln>
            <a:noFill/>
          </a:ln>
        </p:spPr>
        <p:txBody>
          <a:bodyPr anchorCtr="0" anchor="t" bIns="0" lIns="87925" spcFirstLastPara="1" rIns="87925" wrap="square" tIns="0">
            <a:noAutofit/>
          </a:bodyPr>
          <a:lstStyle>
            <a:lvl1pPr lvl="0" marR="0" rtl="0" algn="ctr">
              <a:lnSpc>
                <a:spcPct val="110000"/>
              </a:lnSpc>
              <a:spcBef>
                <a:spcPts val="0"/>
              </a:spcBef>
              <a:spcAft>
                <a:spcPts val="0"/>
              </a:spcAft>
              <a:buClr>
                <a:srgbClr val="232325"/>
              </a:buClr>
              <a:buSzPts val="1200"/>
              <a:buFont typeface="Arial"/>
              <a:buNone/>
              <a:defRPr b="0" i="0" sz="1200" u="none" cap="none" strike="noStrike">
                <a:solidFill>
                  <a:srgbClr val="232325"/>
                </a:solidFill>
                <a:latin typeface="Arial"/>
                <a:ea typeface="Arial"/>
                <a:cs typeface="Arial"/>
                <a:sym typeface="Arial"/>
              </a:defRPr>
            </a:lvl1pPr>
            <a:lvl2pPr lvl="1" marR="0" rtl="0" algn="l">
              <a:spcBef>
                <a:spcPts val="8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2pPr>
            <a:lvl3pPr lvl="2"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3pPr>
            <a:lvl4pPr lvl="3"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4pPr>
            <a:lvl5pPr lvl="4"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5pPr>
            <a:lvl6pPr lvl="5"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6pPr>
            <a:lvl7pPr lvl="6"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7pPr>
            <a:lvl8pPr lvl="7"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8pPr>
            <a:lvl9pPr lvl="8"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9pPr>
          </a:lstStyle>
          <a:p/>
        </p:txBody>
      </p:sp>
      <p:sp>
        <p:nvSpPr>
          <p:cNvPr id="208" name="Google Shape;208;p46"/>
          <p:cNvSpPr/>
          <p:nvPr>
            <p:ph idx="6" type="pic"/>
          </p:nvPr>
        </p:nvSpPr>
        <p:spPr>
          <a:xfrm>
            <a:off x="6866093" y="337483"/>
            <a:ext cx="2301300" cy="2403600"/>
          </a:xfrm>
          <a:prstGeom prst="rect">
            <a:avLst/>
          </a:prstGeom>
          <a:solidFill>
            <a:srgbClr val="3B3E41"/>
          </a:solidFill>
          <a:ln>
            <a:noFill/>
          </a:ln>
        </p:spPr>
        <p:txBody>
          <a:bodyPr anchorCtr="0" anchor="t" bIns="0" lIns="87925" spcFirstLastPara="1" rIns="87925" wrap="square" tIns="0">
            <a:noAutofit/>
          </a:bodyPr>
          <a:lstStyle>
            <a:lvl1pPr lvl="0" marR="0" rtl="0" algn="ctr">
              <a:lnSpc>
                <a:spcPct val="110000"/>
              </a:lnSpc>
              <a:spcBef>
                <a:spcPts val="0"/>
              </a:spcBef>
              <a:spcAft>
                <a:spcPts val="0"/>
              </a:spcAft>
              <a:buClr>
                <a:srgbClr val="232325"/>
              </a:buClr>
              <a:buSzPts val="1200"/>
              <a:buFont typeface="Arial"/>
              <a:buNone/>
              <a:defRPr b="0" i="0" sz="1200" u="none" cap="none" strike="noStrike">
                <a:solidFill>
                  <a:srgbClr val="232325"/>
                </a:solidFill>
                <a:latin typeface="Arial"/>
                <a:ea typeface="Arial"/>
                <a:cs typeface="Arial"/>
                <a:sym typeface="Arial"/>
              </a:defRPr>
            </a:lvl1pPr>
            <a:lvl2pPr lvl="1" marR="0" rtl="0" algn="l">
              <a:spcBef>
                <a:spcPts val="8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2pPr>
            <a:lvl3pPr lvl="2"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3pPr>
            <a:lvl4pPr lvl="3"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4pPr>
            <a:lvl5pPr lvl="4"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5pPr>
            <a:lvl6pPr lvl="5"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6pPr>
            <a:lvl7pPr lvl="6"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7pPr>
            <a:lvl8pPr lvl="7"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8pPr>
            <a:lvl9pPr lvl="8"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Blank copy">
  <p:cSld name="11_Blank copy">
    <p:spTree>
      <p:nvGrpSpPr>
        <p:cNvPr id="209" name="Shape 209"/>
        <p:cNvGrpSpPr/>
        <p:nvPr/>
      </p:nvGrpSpPr>
      <p:grpSpPr>
        <a:xfrm>
          <a:off x="0" y="0"/>
          <a:ext cx="0" cy="0"/>
          <a:chOff x="0" y="0"/>
          <a:chExt cx="0" cy="0"/>
        </a:xfrm>
      </p:grpSpPr>
      <p:sp>
        <p:nvSpPr>
          <p:cNvPr id="210" name="Google Shape;210;p47"/>
          <p:cNvSpPr txBox="1"/>
          <p:nvPr>
            <p:ph idx="12" type="sldNum"/>
          </p:nvPr>
        </p:nvSpPr>
        <p:spPr>
          <a:xfrm>
            <a:off x="506520" y="4667866"/>
            <a:ext cx="2133600" cy="273000"/>
          </a:xfrm>
          <a:prstGeom prst="rect">
            <a:avLst/>
          </a:prstGeom>
          <a:noFill/>
          <a:ln>
            <a:noFill/>
          </a:ln>
        </p:spPr>
        <p:txBody>
          <a:bodyPr anchorCtr="0" anchor="ctr" bIns="43950" lIns="87925" spcFirstLastPara="1" rIns="87925" wrap="square" tIns="43950">
            <a:noAutofit/>
          </a:bodyPr>
          <a:lstStyle>
            <a:lvl1pPr indent="0" lvl="0" marL="0" rtl="0" algn="l">
              <a:spcBef>
                <a:spcPts val="0"/>
              </a:spcBef>
              <a:buNone/>
              <a:defRPr sz="900">
                <a:solidFill>
                  <a:srgbClr val="232325"/>
                </a:solidFill>
                <a:latin typeface="Arial"/>
                <a:ea typeface="Arial"/>
                <a:cs typeface="Arial"/>
                <a:sym typeface="Arial"/>
              </a:defRPr>
            </a:lvl1pPr>
            <a:lvl2pPr indent="0" lvl="1" marL="0" rtl="0" algn="l">
              <a:spcBef>
                <a:spcPts val="0"/>
              </a:spcBef>
              <a:buNone/>
              <a:defRPr sz="900">
                <a:solidFill>
                  <a:srgbClr val="232325"/>
                </a:solidFill>
                <a:latin typeface="Arial"/>
                <a:ea typeface="Arial"/>
                <a:cs typeface="Arial"/>
                <a:sym typeface="Arial"/>
              </a:defRPr>
            </a:lvl2pPr>
            <a:lvl3pPr indent="0" lvl="2" marL="0" rtl="0" algn="l">
              <a:spcBef>
                <a:spcPts val="0"/>
              </a:spcBef>
              <a:buNone/>
              <a:defRPr sz="900">
                <a:solidFill>
                  <a:srgbClr val="232325"/>
                </a:solidFill>
                <a:latin typeface="Arial"/>
                <a:ea typeface="Arial"/>
                <a:cs typeface="Arial"/>
                <a:sym typeface="Arial"/>
              </a:defRPr>
            </a:lvl3pPr>
            <a:lvl4pPr indent="0" lvl="3" marL="0" rtl="0" algn="l">
              <a:spcBef>
                <a:spcPts val="0"/>
              </a:spcBef>
              <a:buNone/>
              <a:defRPr sz="900">
                <a:solidFill>
                  <a:srgbClr val="232325"/>
                </a:solidFill>
                <a:latin typeface="Arial"/>
                <a:ea typeface="Arial"/>
                <a:cs typeface="Arial"/>
                <a:sym typeface="Arial"/>
              </a:defRPr>
            </a:lvl4pPr>
            <a:lvl5pPr indent="0" lvl="4" marL="0" rtl="0" algn="l">
              <a:spcBef>
                <a:spcPts val="0"/>
              </a:spcBef>
              <a:buNone/>
              <a:defRPr sz="900">
                <a:solidFill>
                  <a:srgbClr val="232325"/>
                </a:solidFill>
                <a:latin typeface="Arial"/>
                <a:ea typeface="Arial"/>
                <a:cs typeface="Arial"/>
                <a:sym typeface="Arial"/>
              </a:defRPr>
            </a:lvl5pPr>
            <a:lvl6pPr indent="0" lvl="5" marL="0" rtl="0" algn="l">
              <a:spcBef>
                <a:spcPts val="0"/>
              </a:spcBef>
              <a:buNone/>
              <a:defRPr sz="900">
                <a:solidFill>
                  <a:srgbClr val="232325"/>
                </a:solidFill>
                <a:latin typeface="Arial"/>
                <a:ea typeface="Arial"/>
                <a:cs typeface="Arial"/>
                <a:sym typeface="Arial"/>
              </a:defRPr>
            </a:lvl6pPr>
            <a:lvl7pPr indent="0" lvl="6" marL="0" rtl="0" algn="l">
              <a:spcBef>
                <a:spcPts val="0"/>
              </a:spcBef>
              <a:buNone/>
              <a:defRPr sz="900">
                <a:solidFill>
                  <a:srgbClr val="232325"/>
                </a:solidFill>
                <a:latin typeface="Arial"/>
                <a:ea typeface="Arial"/>
                <a:cs typeface="Arial"/>
                <a:sym typeface="Arial"/>
              </a:defRPr>
            </a:lvl7pPr>
            <a:lvl8pPr indent="0" lvl="7" marL="0" rtl="0" algn="l">
              <a:spcBef>
                <a:spcPts val="0"/>
              </a:spcBef>
              <a:buNone/>
              <a:defRPr sz="900">
                <a:solidFill>
                  <a:srgbClr val="232325"/>
                </a:solidFill>
                <a:latin typeface="Arial"/>
                <a:ea typeface="Arial"/>
                <a:cs typeface="Arial"/>
                <a:sym typeface="Arial"/>
              </a:defRPr>
            </a:lvl8pPr>
            <a:lvl9pPr indent="0" lvl="8" marL="0" rtl="0" algn="l">
              <a:spcBef>
                <a:spcPts val="0"/>
              </a:spcBef>
              <a:buNone/>
              <a:defRPr sz="900">
                <a:solidFill>
                  <a:srgbClr val="232325"/>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211" name="Google Shape;211;p47"/>
          <p:cNvSpPr/>
          <p:nvPr>
            <p:ph idx="2" type="pic"/>
          </p:nvPr>
        </p:nvSpPr>
        <p:spPr>
          <a:xfrm>
            <a:off x="921546" y="1124450"/>
            <a:ext cx="2293200" cy="1805100"/>
          </a:xfrm>
          <a:prstGeom prst="rect">
            <a:avLst/>
          </a:prstGeom>
          <a:solidFill>
            <a:srgbClr val="3B3E41"/>
          </a:solidFill>
          <a:ln>
            <a:noFill/>
          </a:ln>
        </p:spPr>
        <p:txBody>
          <a:bodyPr anchorCtr="0" anchor="t" bIns="0" lIns="87925" spcFirstLastPara="1" rIns="87925" wrap="square" tIns="0">
            <a:noAutofit/>
          </a:bodyPr>
          <a:lstStyle>
            <a:lvl1pPr lvl="0" marR="0" rtl="0" algn="ctr">
              <a:lnSpc>
                <a:spcPct val="110000"/>
              </a:lnSpc>
              <a:spcBef>
                <a:spcPts val="0"/>
              </a:spcBef>
              <a:spcAft>
                <a:spcPts val="0"/>
              </a:spcAft>
              <a:buClr>
                <a:srgbClr val="232325"/>
              </a:buClr>
              <a:buSzPts val="1200"/>
              <a:buFont typeface="Arial"/>
              <a:buNone/>
              <a:defRPr b="0" i="0" sz="1200" u="none" cap="none" strike="noStrike">
                <a:solidFill>
                  <a:srgbClr val="232325"/>
                </a:solidFill>
                <a:latin typeface="Arial"/>
                <a:ea typeface="Arial"/>
                <a:cs typeface="Arial"/>
                <a:sym typeface="Arial"/>
              </a:defRPr>
            </a:lvl1pPr>
            <a:lvl2pPr lvl="1" marR="0" rtl="0" algn="l">
              <a:spcBef>
                <a:spcPts val="8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2pPr>
            <a:lvl3pPr lvl="2"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3pPr>
            <a:lvl4pPr lvl="3"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4pPr>
            <a:lvl5pPr lvl="4"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5pPr>
            <a:lvl6pPr lvl="5"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6pPr>
            <a:lvl7pPr lvl="6"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7pPr>
            <a:lvl8pPr lvl="7"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8pPr>
            <a:lvl9pPr lvl="8"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9pPr>
          </a:lstStyle>
          <a:p/>
        </p:txBody>
      </p:sp>
      <p:sp>
        <p:nvSpPr>
          <p:cNvPr id="212" name="Google Shape;212;p47"/>
          <p:cNvSpPr/>
          <p:nvPr>
            <p:ph idx="3" type="pic"/>
          </p:nvPr>
        </p:nvSpPr>
        <p:spPr>
          <a:xfrm>
            <a:off x="3419651" y="1124450"/>
            <a:ext cx="2293200" cy="1805100"/>
          </a:xfrm>
          <a:prstGeom prst="rect">
            <a:avLst/>
          </a:prstGeom>
          <a:solidFill>
            <a:srgbClr val="3B3E41"/>
          </a:solidFill>
          <a:ln>
            <a:noFill/>
          </a:ln>
        </p:spPr>
        <p:txBody>
          <a:bodyPr anchorCtr="0" anchor="t" bIns="0" lIns="87925" spcFirstLastPara="1" rIns="87925" wrap="square" tIns="0">
            <a:noAutofit/>
          </a:bodyPr>
          <a:lstStyle>
            <a:lvl1pPr lvl="0" marR="0" rtl="0" algn="ctr">
              <a:lnSpc>
                <a:spcPct val="110000"/>
              </a:lnSpc>
              <a:spcBef>
                <a:spcPts val="0"/>
              </a:spcBef>
              <a:spcAft>
                <a:spcPts val="0"/>
              </a:spcAft>
              <a:buClr>
                <a:srgbClr val="232325"/>
              </a:buClr>
              <a:buSzPts val="1200"/>
              <a:buFont typeface="Arial"/>
              <a:buNone/>
              <a:defRPr b="0" i="0" sz="1200" u="none" cap="none" strike="noStrike">
                <a:solidFill>
                  <a:srgbClr val="232325"/>
                </a:solidFill>
                <a:latin typeface="Arial"/>
                <a:ea typeface="Arial"/>
                <a:cs typeface="Arial"/>
                <a:sym typeface="Arial"/>
              </a:defRPr>
            </a:lvl1pPr>
            <a:lvl2pPr lvl="1" marR="0" rtl="0" algn="l">
              <a:spcBef>
                <a:spcPts val="8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2pPr>
            <a:lvl3pPr lvl="2"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3pPr>
            <a:lvl4pPr lvl="3"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4pPr>
            <a:lvl5pPr lvl="4"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5pPr>
            <a:lvl6pPr lvl="5"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6pPr>
            <a:lvl7pPr lvl="6"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7pPr>
            <a:lvl8pPr lvl="7"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8pPr>
            <a:lvl9pPr lvl="8"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9pPr>
          </a:lstStyle>
          <a:p/>
        </p:txBody>
      </p:sp>
      <p:sp>
        <p:nvSpPr>
          <p:cNvPr id="213" name="Google Shape;213;p47"/>
          <p:cNvSpPr/>
          <p:nvPr>
            <p:ph idx="4" type="pic"/>
          </p:nvPr>
        </p:nvSpPr>
        <p:spPr>
          <a:xfrm>
            <a:off x="5929508" y="1124450"/>
            <a:ext cx="2293200" cy="1805100"/>
          </a:xfrm>
          <a:prstGeom prst="rect">
            <a:avLst/>
          </a:prstGeom>
          <a:solidFill>
            <a:srgbClr val="3B3E41"/>
          </a:solidFill>
          <a:ln>
            <a:noFill/>
          </a:ln>
        </p:spPr>
        <p:txBody>
          <a:bodyPr anchorCtr="0" anchor="t" bIns="0" lIns="87925" spcFirstLastPara="1" rIns="87925" wrap="square" tIns="0">
            <a:noAutofit/>
          </a:bodyPr>
          <a:lstStyle>
            <a:lvl1pPr lvl="0" marR="0" rtl="0" algn="ctr">
              <a:lnSpc>
                <a:spcPct val="110000"/>
              </a:lnSpc>
              <a:spcBef>
                <a:spcPts val="0"/>
              </a:spcBef>
              <a:spcAft>
                <a:spcPts val="0"/>
              </a:spcAft>
              <a:buClr>
                <a:srgbClr val="232325"/>
              </a:buClr>
              <a:buSzPts val="1200"/>
              <a:buFont typeface="Arial"/>
              <a:buNone/>
              <a:defRPr b="0" i="0" sz="1200" u="none" cap="none" strike="noStrike">
                <a:solidFill>
                  <a:srgbClr val="232325"/>
                </a:solidFill>
                <a:latin typeface="Arial"/>
                <a:ea typeface="Arial"/>
                <a:cs typeface="Arial"/>
                <a:sym typeface="Arial"/>
              </a:defRPr>
            </a:lvl1pPr>
            <a:lvl2pPr lvl="1" marR="0" rtl="0" algn="l">
              <a:spcBef>
                <a:spcPts val="8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2pPr>
            <a:lvl3pPr lvl="2"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3pPr>
            <a:lvl4pPr lvl="3"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4pPr>
            <a:lvl5pPr lvl="4"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5pPr>
            <a:lvl6pPr lvl="5"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6pPr>
            <a:lvl7pPr lvl="6"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7pPr>
            <a:lvl8pPr lvl="7"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8pPr>
            <a:lvl9pPr lvl="8"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9pPr>
          </a:lstStyle>
          <a:p/>
        </p:txBody>
      </p:sp>
      <p:sp>
        <p:nvSpPr>
          <p:cNvPr id="214" name="Google Shape;214;p47"/>
          <p:cNvSpPr txBox="1"/>
          <p:nvPr>
            <p:ph type="title"/>
          </p:nvPr>
        </p:nvSpPr>
        <p:spPr>
          <a:xfrm>
            <a:off x="506520" y="349437"/>
            <a:ext cx="8124900" cy="377400"/>
          </a:xfrm>
          <a:prstGeom prst="rect">
            <a:avLst/>
          </a:prstGeom>
          <a:noFill/>
          <a:ln>
            <a:noFill/>
          </a:ln>
        </p:spPr>
        <p:txBody>
          <a:bodyPr anchorCtr="0" anchor="t" bIns="0" lIns="34275" spcFirstLastPara="1" rIns="87925" wrap="square" tIns="0">
            <a:noAutofit/>
          </a:bodyPr>
          <a:lstStyle>
            <a:lvl1pPr lvl="0" rtl="0" algn="l">
              <a:lnSpc>
                <a:spcPct val="90000"/>
              </a:lnSpc>
              <a:spcBef>
                <a:spcPts val="0"/>
              </a:spcBef>
              <a:spcAft>
                <a:spcPts val="0"/>
              </a:spcAft>
              <a:buClr>
                <a:srgbClr val="232325"/>
              </a:buClr>
              <a:buSzPts val="3400"/>
              <a:buFont typeface="Arial"/>
              <a:buNone/>
              <a:defRPr sz="3400">
                <a:solidFill>
                  <a:srgbClr val="232325"/>
                </a:solidFill>
              </a:defRPr>
            </a:lvl1pPr>
            <a:lvl2pPr lvl="1" rtl="0">
              <a:spcBef>
                <a:spcPts val="0"/>
              </a:spcBef>
              <a:spcAft>
                <a:spcPts val="0"/>
              </a:spcAft>
              <a:buSzPts val="500"/>
              <a:buNone/>
              <a:defRPr/>
            </a:lvl2pPr>
            <a:lvl3pPr lvl="2" rtl="0">
              <a:spcBef>
                <a:spcPts val="0"/>
              </a:spcBef>
              <a:spcAft>
                <a:spcPts val="0"/>
              </a:spcAft>
              <a:buSzPts val="500"/>
              <a:buNone/>
              <a:defRPr/>
            </a:lvl3pPr>
            <a:lvl4pPr lvl="3" rtl="0">
              <a:spcBef>
                <a:spcPts val="0"/>
              </a:spcBef>
              <a:spcAft>
                <a:spcPts val="0"/>
              </a:spcAft>
              <a:buSzPts val="500"/>
              <a:buNone/>
              <a:defRPr/>
            </a:lvl4pPr>
            <a:lvl5pPr lvl="4" rtl="0">
              <a:spcBef>
                <a:spcPts val="0"/>
              </a:spcBef>
              <a:spcAft>
                <a:spcPts val="0"/>
              </a:spcAft>
              <a:buSzPts val="500"/>
              <a:buNone/>
              <a:defRPr/>
            </a:lvl5pPr>
            <a:lvl6pPr lvl="5" rtl="0">
              <a:spcBef>
                <a:spcPts val="0"/>
              </a:spcBef>
              <a:spcAft>
                <a:spcPts val="0"/>
              </a:spcAft>
              <a:buSzPts val="500"/>
              <a:buNone/>
              <a:defRPr/>
            </a:lvl6pPr>
            <a:lvl7pPr lvl="6" rtl="0">
              <a:spcBef>
                <a:spcPts val="0"/>
              </a:spcBef>
              <a:spcAft>
                <a:spcPts val="0"/>
              </a:spcAft>
              <a:buSzPts val="500"/>
              <a:buNone/>
              <a:defRPr/>
            </a:lvl7pPr>
            <a:lvl8pPr lvl="7" rtl="0">
              <a:spcBef>
                <a:spcPts val="0"/>
              </a:spcBef>
              <a:spcAft>
                <a:spcPts val="0"/>
              </a:spcAft>
              <a:buSzPts val="500"/>
              <a:buNone/>
              <a:defRPr/>
            </a:lvl8pPr>
            <a:lvl9pPr lvl="8" rtl="0">
              <a:spcBef>
                <a:spcPts val="0"/>
              </a:spcBef>
              <a:spcAft>
                <a:spcPts val="0"/>
              </a:spcAft>
              <a:buSzPts val="500"/>
              <a:buNone/>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up BIG">
  <p:cSld name="3_up BIG">
    <p:spTree>
      <p:nvGrpSpPr>
        <p:cNvPr id="215" name="Shape 215"/>
        <p:cNvGrpSpPr/>
        <p:nvPr/>
      </p:nvGrpSpPr>
      <p:grpSpPr>
        <a:xfrm>
          <a:off x="0" y="0"/>
          <a:ext cx="0" cy="0"/>
          <a:chOff x="0" y="0"/>
          <a:chExt cx="0" cy="0"/>
        </a:xfrm>
      </p:grpSpPr>
      <p:sp>
        <p:nvSpPr>
          <p:cNvPr id="216" name="Google Shape;216;p48"/>
          <p:cNvSpPr txBox="1"/>
          <p:nvPr>
            <p:ph type="title"/>
          </p:nvPr>
        </p:nvSpPr>
        <p:spPr>
          <a:xfrm>
            <a:off x="506520" y="350365"/>
            <a:ext cx="8180400" cy="376200"/>
          </a:xfrm>
          <a:prstGeom prst="rect">
            <a:avLst/>
          </a:prstGeom>
          <a:noFill/>
          <a:ln>
            <a:noFill/>
          </a:ln>
        </p:spPr>
        <p:txBody>
          <a:bodyPr anchorCtr="0" anchor="t" bIns="0" lIns="34275" spcFirstLastPara="1" rIns="87925" wrap="square" tIns="0">
            <a:noAutofit/>
          </a:bodyPr>
          <a:lstStyle>
            <a:lvl1pPr lvl="0" rtl="0" algn="l">
              <a:lnSpc>
                <a:spcPct val="90000"/>
              </a:lnSpc>
              <a:spcBef>
                <a:spcPts val="0"/>
              </a:spcBef>
              <a:spcAft>
                <a:spcPts val="0"/>
              </a:spcAft>
              <a:buClr>
                <a:srgbClr val="232325"/>
              </a:buClr>
              <a:buSzPts val="700"/>
              <a:buNone/>
              <a:defRPr/>
            </a:lvl1pPr>
            <a:lvl2pPr lvl="1" rtl="0">
              <a:spcBef>
                <a:spcPts val="0"/>
              </a:spcBef>
              <a:spcAft>
                <a:spcPts val="0"/>
              </a:spcAft>
              <a:buSzPts val="500"/>
              <a:buNone/>
              <a:defRPr/>
            </a:lvl2pPr>
            <a:lvl3pPr lvl="2" rtl="0">
              <a:spcBef>
                <a:spcPts val="0"/>
              </a:spcBef>
              <a:spcAft>
                <a:spcPts val="0"/>
              </a:spcAft>
              <a:buSzPts val="500"/>
              <a:buNone/>
              <a:defRPr/>
            </a:lvl3pPr>
            <a:lvl4pPr lvl="3" rtl="0">
              <a:spcBef>
                <a:spcPts val="0"/>
              </a:spcBef>
              <a:spcAft>
                <a:spcPts val="0"/>
              </a:spcAft>
              <a:buSzPts val="500"/>
              <a:buNone/>
              <a:defRPr/>
            </a:lvl4pPr>
            <a:lvl5pPr lvl="4" rtl="0">
              <a:spcBef>
                <a:spcPts val="0"/>
              </a:spcBef>
              <a:spcAft>
                <a:spcPts val="0"/>
              </a:spcAft>
              <a:buSzPts val="500"/>
              <a:buNone/>
              <a:defRPr/>
            </a:lvl5pPr>
            <a:lvl6pPr lvl="5" rtl="0">
              <a:spcBef>
                <a:spcPts val="0"/>
              </a:spcBef>
              <a:spcAft>
                <a:spcPts val="0"/>
              </a:spcAft>
              <a:buSzPts val="500"/>
              <a:buNone/>
              <a:defRPr/>
            </a:lvl6pPr>
            <a:lvl7pPr lvl="6" rtl="0">
              <a:spcBef>
                <a:spcPts val="0"/>
              </a:spcBef>
              <a:spcAft>
                <a:spcPts val="0"/>
              </a:spcAft>
              <a:buSzPts val="500"/>
              <a:buNone/>
              <a:defRPr/>
            </a:lvl7pPr>
            <a:lvl8pPr lvl="7" rtl="0">
              <a:spcBef>
                <a:spcPts val="0"/>
              </a:spcBef>
              <a:spcAft>
                <a:spcPts val="0"/>
              </a:spcAft>
              <a:buSzPts val="500"/>
              <a:buNone/>
              <a:defRPr/>
            </a:lvl8pPr>
            <a:lvl9pPr lvl="8" rtl="0">
              <a:spcBef>
                <a:spcPts val="0"/>
              </a:spcBef>
              <a:spcAft>
                <a:spcPts val="0"/>
              </a:spcAft>
              <a:buSzPts val="500"/>
              <a:buNone/>
              <a:defRPr/>
            </a:lvl9pPr>
          </a:lstStyle>
          <a:p/>
        </p:txBody>
      </p:sp>
      <p:sp>
        <p:nvSpPr>
          <p:cNvPr id="217" name="Google Shape;217;p48"/>
          <p:cNvSpPr txBox="1"/>
          <p:nvPr>
            <p:ph idx="12" type="sldNum"/>
          </p:nvPr>
        </p:nvSpPr>
        <p:spPr>
          <a:xfrm>
            <a:off x="506520" y="4667866"/>
            <a:ext cx="2133600" cy="273000"/>
          </a:xfrm>
          <a:prstGeom prst="rect">
            <a:avLst/>
          </a:prstGeom>
          <a:noFill/>
          <a:ln>
            <a:noFill/>
          </a:ln>
        </p:spPr>
        <p:txBody>
          <a:bodyPr anchorCtr="0" anchor="ctr" bIns="43950" lIns="87925" spcFirstLastPara="1" rIns="87925" wrap="square" tIns="4395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
        <p:nvSpPr>
          <p:cNvPr id="218" name="Google Shape;218;p48"/>
          <p:cNvSpPr/>
          <p:nvPr>
            <p:ph idx="2" type="pic"/>
          </p:nvPr>
        </p:nvSpPr>
        <p:spPr>
          <a:xfrm>
            <a:off x="506520" y="1124450"/>
            <a:ext cx="2385900" cy="2817600"/>
          </a:xfrm>
          <a:prstGeom prst="rect">
            <a:avLst/>
          </a:prstGeom>
          <a:solidFill>
            <a:srgbClr val="3B3E41"/>
          </a:solidFill>
          <a:ln>
            <a:noFill/>
          </a:ln>
        </p:spPr>
        <p:txBody>
          <a:bodyPr anchorCtr="0" anchor="t" bIns="0" lIns="87925" spcFirstLastPara="1" rIns="87925" wrap="square" tIns="0">
            <a:noAutofit/>
          </a:bodyPr>
          <a:lstStyle>
            <a:lvl1pPr lvl="0" marR="0" rtl="0" algn="ctr">
              <a:lnSpc>
                <a:spcPct val="110000"/>
              </a:lnSpc>
              <a:spcBef>
                <a:spcPts val="0"/>
              </a:spcBef>
              <a:spcAft>
                <a:spcPts val="0"/>
              </a:spcAft>
              <a:buClr>
                <a:srgbClr val="232325"/>
              </a:buClr>
              <a:buSzPts val="1200"/>
              <a:buFont typeface="Arial"/>
              <a:buNone/>
              <a:defRPr b="0" i="0" sz="1200" u="none" cap="none" strike="noStrike">
                <a:solidFill>
                  <a:srgbClr val="232325"/>
                </a:solidFill>
                <a:latin typeface="Arial"/>
                <a:ea typeface="Arial"/>
                <a:cs typeface="Arial"/>
                <a:sym typeface="Arial"/>
              </a:defRPr>
            </a:lvl1pPr>
            <a:lvl2pPr lvl="1" marR="0" rtl="0" algn="l">
              <a:spcBef>
                <a:spcPts val="8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2pPr>
            <a:lvl3pPr lvl="2"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3pPr>
            <a:lvl4pPr lvl="3"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4pPr>
            <a:lvl5pPr lvl="4"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5pPr>
            <a:lvl6pPr lvl="5"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6pPr>
            <a:lvl7pPr lvl="6"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7pPr>
            <a:lvl8pPr lvl="7"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8pPr>
            <a:lvl9pPr lvl="8"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9pPr>
          </a:lstStyle>
          <a:p/>
        </p:txBody>
      </p:sp>
      <p:sp>
        <p:nvSpPr>
          <p:cNvPr id="219" name="Google Shape;219;p48"/>
          <p:cNvSpPr/>
          <p:nvPr>
            <p:ph idx="3" type="pic"/>
          </p:nvPr>
        </p:nvSpPr>
        <p:spPr>
          <a:xfrm>
            <a:off x="3273331" y="1124450"/>
            <a:ext cx="2385900" cy="2817600"/>
          </a:xfrm>
          <a:prstGeom prst="rect">
            <a:avLst/>
          </a:prstGeom>
          <a:solidFill>
            <a:srgbClr val="3B3E41"/>
          </a:solidFill>
          <a:ln>
            <a:noFill/>
          </a:ln>
        </p:spPr>
        <p:txBody>
          <a:bodyPr anchorCtr="0" anchor="t" bIns="0" lIns="87925" spcFirstLastPara="1" rIns="87925" wrap="square" tIns="0">
            <a:noAutofit/>
          </a:bodyPr>
          <a:lstStyle>
            <a:lvl1pPr lvl="0" marR="0" rtl="0" algn="ctr">
              <a:lnSpc>
                <a:spcPct val="110000"/>
              </a:lnSpc>
              <a:spcBef>
                <a:spcPts val="0"/>
              </a:spcBef>
              <a:spcAft>
                <a:spcPts val="0"/>
              </a:spcAft>
              <a:buClr>
                <a:srgbClr val="232325"/>
              </a:buClr>
              <a:buSzPts val="1200"/>
              <a:buFont typeface="Arial"/>
              <a:buNone/>
              <a:defRPr b="0" i="0" sz="1200" u="none" cap="none" strike="noStrike">
                <a:solidFill>
                  <a:srgbClr val="232325"/>
                </a:solidFill>
                <a:latin typeface="Arial"/>
                <a:ea typeface="Arial"/>
                <a:cs typeface="Arial"/>
                <a:sym typeface="Arial"/>
              </a:defRPr>
            </a:lvl1pPr>
            <a:lvl2pPr lvl="1" marR="0" rtl="0" algn="l">
              <a:spcBef>
                <a:spcPts val="8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2pPr>
            <a:lvl3pPr lvl="2"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3pPr>
            <a:lvl4pPr lvl="3"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4pPr>
            <a:lvl5pPr lvl="4"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5pPr>
            <a:lvl6pPr lvl="5"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6pPr>
            <a:lvl7pPr lvl="6"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7pPr>
            <a:lvl8pPr lvl="7"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8pPr>
            <a:lvl9pPr lvl="8"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9pPr>
          </a:lstStyle>
          <a:p/>
        </p:txBody>
      </p:sp>
      <p:sp>
        <p:nvSpPr>
          <p:cNvPr id="220" name="Google Shape;220;p48"/>
          <p:cNvSpPr/>
          <p:nvPr>
            <p:ph idx="4" type="pic"/>
          </p:nvPr>
        </p:nvSpPr>
        <p:spPr>
          <a:xfrm>
            <a:off x="6040141" y="1124450"/>
            <a:ext cx="2385900" cy="2817600"/>
          </a:xfrm>
          <a:prstGeom prst="rect">
            <a:avLst/>
          </a:prstGeom>
          <a:solidFill>
            <a:srgbClr val="3B3E41"/>
          </a:solidFill>
          <a:ln>
            <a:noFill/>
          </a:ln>
        </p:spPr>
        <p:txBody>
          <a:bodyPr anchorCtr="0" anchor="t" bIns="0" lIns="87925" spcFirstLastPara="1" rIns="87925" wrap="square" tIns="0">
            <a:noAutofit/>
          </a:bodyPr>
          <a:lstStyle>
            <a:lvl1pPr lvl="0" marR="0" rtl="0" algn="ctr">
              <a:lnSpc>
                <a:spcPct val="110000"/>
              </a:lnSpc>
              <a:spcBef>
                <a:spcPts val="0"/>
              </a:spcBef>
              <a:spcAft>
                <a:spcPts val="0"/>
              </a:spcAft>
              <a:buClr>
                <a:srgbClr val="232325"/>
              </a:buClr>
              <a:buSzPts val="1200"/>
              <a:buFont typeface="Arial"/>
              <a:buNone/>
              <a:defRPr b="0" i="0" sz="1200" u="none" cap="none" strike="noStrike">
                <a:solidFill>
                  <a:srgbClr val="232325"/>
                </a:solidFill>
                <a:latin typeface="Arial"/>
                <a:ea typeface="Arial"/>
                <a:cs typeface="Arial"/>
                <a:sym typeface="Arial"/>
              </a:defRPr>
            </a:lvl1pPr>
            <a:lvl2pPr lvl="1" marR="0" rtl="0" algn="l">
              <a:spcBef>
                <a:spcPts val="8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2pPr>
            <a:lvl3pPr lvl="2"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3pPr>
            <a:lvl4pPr lvl="3"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4pPr>
            <a:lvl5pPr lvl="4"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5pPr>
            <a:lvl6pPr lvl="5"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6pPr>
            <a:lvl7pPr lvl="6"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7pPr>
            <a:lvl8pPr lvl="7"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8pPr>
            <a:lvl9pPr lvl="8"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Blank copy">
  <p:cSld name="12_Blank copy">
    <p:spTree>
      <p:nvGrpSpPr>
        <p:cNvPr id="221" name="Shape 221"/>
        <p:cNvGrpSpPr/>
        <p:nvPr/>
      </p:nvGrpSpPr>
      <p:grpSpPr>
        <a:xfrm>
          <a:off x="0" y="0"/>
          <a:ext cx="0" cy="0"/>
          <a:chOff x="0" y="0"/>
          <a:chExt cx="0" cy="0"/>
        </a:xfrm>
      </p:grpSpPr>
      <p:sp>
        <p:nvSpPr>
          <p:cNvPr id="222" name="Google Shape;222;p49"/>
          <p:cNvSpPr txBox="1"/>
          <p:nvPr>
            <p:ph idx="12" type="sldNum"/>
          </p:nvPr>
        </p:nvSpPr>
        <p:spPr>
          <a:xfrm>
            <a:off x="506520" y="4667866"/>
            <a:ext cx="2133600" cy="273000"/>
          </a:xfrm>
          <a:prstGeom prst="rect">
            <a:avLst/>
          </a:prstGeom>
          <a:noFill/>
          <a:ln>
            <a:noFill/>
          </a:ln>
        </p:spPr>
        <p:txBody>
          <a:bodyPr anchorCtr="0" anchor="ctr" bIns="43950" lIns="87925" spcFirstLastPara="1" rIns="87925" wrap="square" tIns="43950">
            <a:noAutofit/>
          </a:bodyPr>
          <a:lstStyle>
            <a:lvl1pPr indent="0" lvl="0" marL="0" rtl="0" algn="l">
              <a:spcBef>
                <a:spcPts val="0"/>
              </a:spcBef>
              <a:buNone/>
              <a:defRPr sz="900">
                <a:solidFill>
                  <a:srgbClr val="232325"/>
                </a:solidFill>
                <a:latin typeface="Arial"/>
                <a:ea typeface="Arial"/>
                <a:cs typeface="Arial"/>
                <a:sym typeface="Arial"/>
              </a:defRPr>
            </a:lvl1pPr>
            <a:lvl2pPr indent="0" lvl="1" marL="0" rtl="0" algn="l">
              <a:spcBef>
                <a:spcPts val="0"/>
              </a:spcBef>
              <a:buNone/>
              <a:defRPr sz="900">
                <a:solidFill>
                  <a:srgbClr val="232325"/>
                </a:solidFill>
                <a:latin typeface="Arial"/>
                <a:ea typeface="Arial"/>
                <a:cs typeface="Arial"/>
                <a:sym typeface="Arial"/>
              </a:defRPr>
            </a:lvl2pPr>
            <a:lvl3pPr indent="0" lvl="2" marL="0" rtl="0" algn="l">
              <a:spcBef>
                <a:spcPts val="0"/>
              </a:spcBef>
              <a:buNone/>
              <a:defRPr sz="900">
                <a:solidFill>
                  <a:srgbClr val="232325"/>
                </a:solidFill>
                <a:latin typeface="Arial"/>
                <a:ea typeface="Arial"/>
                <a:cs typeface="Arial"/>
                <a:sym typeface="Arial"/>
              </a:defRPr>
            </a:lvl3pPr>
            <a:lvl4pPr indent="0" lvl="3" marL="0" rtl="0" algn="l">
              <a:spcBef>
                <a:spcPts val="0"/>
              </a:spcBef>
              <a:buNone/>
              <a:defRPr sz="900">
                <a:solidFill>
                  <a:srgbClr val="232325"/>
                </a:solidFill>
                <a:latin typeface="Arial"/>
                <a:ea typeface="Arial"/>
                <a:cs typeface="Arial"/>
                <a:sym typeface="Arial"/>
              </a:defRPr>
            </a:lvl4pPr>
            <a:lvl5pPr indent="0" lvl="4" marL="0" rtl="0" algn="l">
              <a:spcBef>
                <a:spcPts val="0"/>
              </a:spcBef>
              <a:buNone/>
              <a:defRPr sz="900">
                <a:solidFill>
                  <a:srgbClr val="232325"/>
                </a:solidFill>
                <a:latin typeface="Arial"/>
                <a:ea typeface="Arial"/>
                <a:cs typeface="Arial"/>
                <a:sym typeface="Arial"/>
              </a:defRPr>
            </a:lvl5pPr>
            <a:lvl6pPr indent="0" lvl="5" marL="0" rtl="0" algn="l">
              <a:spcBef>
                <a:spcPts val="0"/>
              </a:spcBef>
              <a:buNone/>
              <a:defRPr sz="900">
                <a:solidFill>
                  <a:srgbClr val="232325"/>
                </a:solidFill>
                <a:latin typeface="Arial"/>
                <a:ea typeface="Arial"/>
                <a:cs typeface="Arial"/>
                <a:sym typeface="Arial"/>
              </a:defRPr>
            </a:lvl6pPr>
            <a:lvl7pPr indent="0" lvl="6" marL="0" rtl="0" algn="l">
              <a:spcBef>
                <a:spcPts val="0"/>
              </a:spcBef>
              <a:buNone/>
              <a:defRPr sz="900">
                <a:solidFill>
                  <a:srgbClr val="232325"/>
                </a:solidFill>
                <a:latin typeface="Arial"/>
                <a:ea typeface="Arial"/>
                <a:cs typeface="Arial"/>
                <a:sym typeface="Arial"/>
              </a:defRPr>
            </a:lvl7pPr>
            <a:lvl8pPr indent="0" lvl="7" marL="0" rtl="0" algn="l">
              <a:spcBef>
                <a:spcPts val="0"/>
              </a:spcBef>
              <a:buNone/>
              <a:defRPr sz="900">
                <a:solidFill>
                  <a:srgbClr val="232325"/>
                </a:solidFill>
                <a:latin typeface="Arial"/>
                <a:ea typeface="Arial"/>
                <a:cs typeface="Arial"/>
                <a:sym typeface="Arial"/>
              </a:defRPr>
            </a:lvl8pPr>
            <a:lvl9pPr indent="0" lvl="8" marL="0" rtl="0" algn="l">
              <a:spcBef>
                <a:spcPts val="0"/>
              </a:spcBef>
              <a:buNone/>
              <a:defRPr sz="900">
                <a:solidFill>
                  <a:srgbClr val="232325"/>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223" name="Google Shape;223;p49"/>
          <p:cNvSpPr/>
          <p:nvPr>
            <p:ph idx="2" type="pic"/>
          </p:nvPr>
        </p:nvSpPr>
        <p:spPr>
          <a:xfrm>
            <a:off x="915671" y="945286"/>
            <a:ext cx="2299200" cy="1805100"/>
          </a:xfrm>
          <a:prstGeom prst="rect">
            <a:avLst/>
          </a:prstGeom>
          <a:solidFill>
            <a:srgbClr val="3B3E41"/>
          </a:solidFill>
          <a:ln>
            <a:noFill/>
          </a:ln>
        </p:spPr>
        <p:txBody>
          <a:bodyPr anchorCtr="0" anchor="t" bIns="0" lIns="87925" spcFirstLastPara="1" rIns="87925" wrap="square" tIns="0">
            <a:noAutofit/>
          </a:bodyPr>
          <a:lstStyle>
            <a:lvl1pPr lvl="0" marR="0" rtl="0" algn="ctr">
              <a:lnSpc>
                <a:spcPct val="110000"/>
              </a:lnSpc>
              <a:spcBef>
                <a:spcPts val="0"/>
              </a:spcBef>
              <a:spcAft>
                <a:spcPts val="0"/>
              </a:spcAft>
              <a:buClr>
                <a:srgbClr val="232325"/>
              </a:buClr>
              <a:buSzPts val="1200"/>
              <a:buFont typeface="Arial"/>
              <a:buNone/>
              <a:defRPr b="0" i="0" sz="1200" u="none" cap="none" strike="noStrike">
                <a:solidFill>
                  <a:srgbClr val="232325"/>
                </a:solidFill>
                <a:latin typeface="Arial"/>
                <a:ea typeface="Arial"/>
                <a:cs typeface="Arial"/>
                <a:sym typeface="Arial"/>
              </a:defRPr>
            </a:lvl1pPr>
            <a:lvl2pPr lvl="1" marR="0" rtl="0" algn="l">
              <a:spcBef>
                <a:spcPts val="8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2pPr>
            <a:lvl3pPr lvl="2"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3pPr>
            <a:lvl4pPr lvl="3"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4pPr>
            <a:lvl5pPr lvl="4"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5pPr>
            <a:lvl6pPr lvl="5"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6pPr>
            <a:lvl7pPr lvl="6"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7pPr>
            <a:lvl8pPr lvl="7"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8pPr>
            <a:lvl9pPr lvl="8"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9pPr>
          </a:lstStyle>
          <a:p/>
        </p:txBody>
      </p:sp>
      <p:sp>
        <p:nvSpPr>
          <p:cNvPr id="224" name="Google Shape;224;p49"/>
          <p:cNvSpPr/>
          <p:nvPr>
            <p:ph idx="3" type="pic"/>
          </p:nvPr>
        </p:nvSpPr>
        <p:spPr>
          <a:xfrm>
            <a:off x="3419652" y="945286"/>
            <a:ext cx="2299200" cy="1805100"/>
          </a:xfrm>
          <a:prstGeom prst="rect">
            <a:avLst/>
          </a:prstGeom>
          <a:solidFill>
            <a:srgbClr val="3B3E41"/>
          </a:solidFill>
          <a:ln>
            <a:noFill/>
          </a:ln>
        </p:spPr>
        <p:txBody>
          <a:bodyPr anchorCtr="0" anchor="t" bIns="0" lIns="87925" spcFirstLastPara="1" rIns="87925" wrap="square" tIns="0">
            <a:noAutofit/>
          </a:bodyPr>
          <a:lstStyle>
            <a:lvl1pPr lvl="0" marR="0" rtl="0" algn="ctr">
              <a:lnSpc>
                <a:spcPct val="110000"/>
              </a:lnSpc>
              <a:spcBef>
                <a:spcPts val="0"/>
              </a:spcBef>
              <a:spcAft>
                <a:spcPts val="0"/>
              </a:spcAft>
              <a:buClr>
                <a:srgbClr val="232325"/>
              </a:buClr>
              <a:buSzPts val="1200"/>
              <a:buFont typeface="Arial"/>
              <a:buNone/>
              <a:defRPr b="0" i="0" sz="1200" u="none" cap="none" strike="noStrike">
                <a:solidFill>
                  <a:srgbClr val="232325"/>
                </a:solidFill>
                <a:latin typeface="Arial"/>
                <a:ea typeface="Arial"/>
                <a:cs typeface="Arial"/>
                <a:sym typeface="Arial"/>
              </a:defRPr>
            </a:lvl1pPr>
            <a:lvl2pPr lvl="1" marR="0" rtl="0" algn="l">
              <a:spcBef>
                <a:spcPts val="8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2pPr>
            <a:lvl3pPr lvl="2"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3pPr>
            <a:lvl4pPr lvl="3"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4pPr>
            <a:lvl5pPr lvl="4"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5pPr>
            <a:lvl6pPr lvl="5"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6pPr>
            <a:lvl7pPr lvl="6"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7pPr>
            <a:lvl8pPr lvl="7"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8pPr>
            <a:lvl9pPr lvl="8"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9pPr>
          </a:lstStyle>
          <a:p/>
        </p:txBody>
      </p:sp>
      <p:sp>
        <p:nvSpPr>
          <p:cNvPr id="225" name="Google Shape;225;p49"/>
          <p:cNvSpPr/>
          <p:nvPr>
            <p:ph idx="4" type="pic"/>
          </p:nvPr>
        </p:nvSpPr>
        <p:spPr>
          <a:xfrm>
            <a:off x="5923633" y="945286"/>
            <a:ext cx="2299200" cy="1805100"/>
          </a:xfrm>
          <a:prstGeom prst="rect">
            <a:avLst/>
          </a:prstGeom>
          <a:solidFill>
            <a:srgbClr val="3B3E41"/>
          </a:solidFill>
          <a:ln>
            <a:noFill/>
          </a:ln>
        </p:spPr>
        <p:txBody>
          <a:bodyPr anchorCtr="0" anchor="t" bIns="0" lIns="87925" spcFirstLastPara="1" rIns="87925" wrap="square" tIns="0">
            <a:noAutofit/>
          </a:bodyPr>
          <a:lstStyle>
            <a:lvl1pPr lvl="0" marR="0" rtl="0" algn="ctr">
              <a:lnSpc>
                <a:spcPct val="110000"/>
              </a:lnSpc>
              <a:spcBef>
                <a:spcPts val="0"/>
              </a:spcBef>
              <a:spcAft>
                <a:spcPts val="0"/>
              </a:spcAft>
              <a:buClr>
                <a:srgbClr val="232325"/>
              </a:buClr>
              <a:buSzPts val="1200"/>
              <a:buFont typeface="Arial"/>
              <a:buNone/>
              <a:defRPr b="0" i="0" sz="1200" u="none" cap="none" strike="noStrike">
                <a:solidFill>
                  <a:srgbClr val="232325"/>
                </a:solidFill>
                <a:latin typeface="Arial"/>
                <a:ea typeface="Arial"/>
                <a:cs typeface="Arial"/>
                <a:sym typeface="Arial"/>
              </a:defRPr>
            </a:lvl1pPr>
            <a:lvl2pPr lvl="1" marR="0" rtl="0" algn="l">
              <a:spcBef>
                <a:spcPts val="8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2pPr>
            <a:lvl3pPr lvl="2"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3pPr>
            <a:lvl4pPr lvl="3"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4pPr>
            <a:lvl5pPr lvl="4"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5pPr>
            <a:lvl6pPr lvl="5"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6pPr>
            <a:lvl7pPr lvl="6"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7pPr>
            <a:lvl8pPr lvl="7"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8pPr>
            <a:lvl9pPr lvl="8"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9pPr>
          </a:lstStyle>
          <a:p/>
        </p:txBody>
      </p:sp>
      <p:sp>
        <p:nvSpPr>
          <p:cNvPr id="226" name="Google Shape;226;p49"/>
          <p:cNvSpPr/>
          <p:nvPr>
            <p:ph idx="5" type="pic"/>
          </p:nvPr>
        </p:nvSpPr>
        <p:spPr>
          <a:xfrm>
            <a:off x="915671" y="2926389"/>
            <a:ext cx="2299200" cy="1805100"/>
          </a:xfrm>
          <a:prstGeom prst="rect">
            <a:avLst/>
          </a:prstGeom>
          <a:solidFill>
            <a:srgbClr val="3B3E41"/>
          </a:solidFill>
          <a:ln>
            <a:noFill/>
          </a:ln>
        </p:spPr>
        <p:txBody>
          <a:bodyPr anchorCtr="0" anchor="t" bIns="0" lIns="87925" spcFirstLastPara="1" rIns="87925" wrap="square" tIns="0">
            <a:noAutofit/>
          </a:bodyPr>
          <a:lstStyle>
            <a:lvl1pPr lvl="0" marR="0" rtl="0" algn="ctr">
              <a:lnSpc>
                <a:spcPct val="110000"/>
              </a:lnSpc>
              <a:spcBef>
                <a:spcPts val="0"/>
              </a:spcBef>
              <a:spcAft>
                <a:spcPts val="0"/>
              </a:spcAft>
              <a:buClr>
                <a:srgbClr val="232325"/>
              </a:buClr>
              <a:buSzPts val="1200"/>
              <a:buFont typeface="Arial"/>
              <a:buNone/>
              <a:defRPr b="0" i="0" sz="1200" u="none" cap="none" strike="noStrike">
                <a:solidFill>
                  <a:srgbClr val="232325"/>
                </a:solidFill>
                <a:latin typeface="Arial"/>
                <a:ea typeface="Arial"/>
                <a:cs typeface="Arial"/>
                <a:sym typeface="Arial"/>
              </a:defRPr>
            </a:lvl1pPr>
            <a:lvl2pPr lvl="1" marR="0" rtl="0" algn="l">
              <a:spcBef>
                <a:spcPts val="8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2pPr>
            <a:lvl3pPr lvl="2"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3pPr>
            <a:lvl4pPr lvl="3"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4pPr>
            <a:lvl5pPr lvl="4"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5pPr>
            <a:lvl6pPr lvl="5"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6pPr>
            <a:lvl7pPr lvl="6"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7pPr>
            <a:lvl8pPr lvl="7"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8pPr>
            <a:lvl9pPr lvl="8"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9pPr>
          </a:lstStyle>
          <a:p/>
        </p:txBody>
      </p:sp>
      <p:sp>
        <p:nvSpPr>
          <p:cNvPr id="227" name="Google Shape;227;p49"/>
          <p:cNvSpPr/>
          <p:nvPr>
            <p:ph idx="6" type="pic"/>
          </p:nvPr>
        </p:nvSpPr>
        <p:spPr>
          <a:xfrm>
            <a:off x="3419652" y="2926389"/>
            <a:ext cx="2299200" cy="1805100"/>
          </a:xfrm>
          <a:prstGeom prst="rect">
            <a:avLst/>
          </a:prstGeom>
          <a:solidFill>
            <a:srgbClr val="3B3E41"/>
          </a:solidFill>
          <a:ln>
            <a:noFill/>
          </a:ln>
        </p:spPr>
        <p:txBody>
          <a:bodyPr anchorCtr="0" anchor="t" bIns="0" lIns="87925" spcFirstLastPara="1" rIns="87925" wrap="square" tIns="0">
            <a:noAutofit/>
          </a:bodyPr>
          <a:lstStyle>
            <a:lvl1pPr lvl="0" marR="0" rtl="0" algn="ctr">
              <a:lnSpc>
                <a:spcPct val="110000"/>
              </a:lnSpc>
              <a:spcBef>
                <a:spcPts val="0"/>
              </a:spcBef>
              <a:spcAft>
                <a:spcPts val="0"/>
              </a:spcAft>
              <a:buClr>
                <a:srgbClr val="232325"/>
              </a:buClr>
              <a:buSzPts val="1200"/>
              <a:buFont typeface="Arial"/>
              <a:buNone/>
              <a:defRPr b="0" i="0" sz="1200" u="none" cap="none" strike="noStrike">
                <a:solidFill>
                  <a:srgbClr val="232325"/>
                </a:solidFill>
                <a:latin typeface="Arial"/>
                <a:ea typeface="Arial"/>
                <a:cs typeface="Arial"/>
                <a:sym typeface="Arial"/>
              </a:defRPr>
            </a:lvl1pPr>
            <a:lvl2pPr lvl="1" marR="0" rtl="0" algn="l">
              <a:spcBef>
                <a:spcPts val="8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2pPr>
            <a:lvl3pPr lvl="2"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3pPr>
            <a:lvl4pPr lvl="3"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4pPr>
            <a:lvl5pPr lvl="4"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5pPr>
            <a:lvl6pPr lvl="5"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6pPr>
            <a:lvl7pPr lvl="6"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7pPr>
            <a:lvl8pPr lvl="7"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8pPr>
            <a:lvl9pPr lvl="8"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9pPr>
          </a:lstStyle>
          <a:p/>
        </p:txBody>
      </p:sp>
      <p:sp>
        <p:nvSpPr>
          <p:cNvPr id="228" name="Google Shape;228;p49"/>
          <p:cNvSpPr/>
          <p:nvPr>
            <p:ph idx="7" type="pic"/>
          </p:nvPr>
        </p:nvSpPr>
        <p:spPr>
          <a:xfrm>
            <a:off x="5923633" y="2926389"/>
            <a:ext cx="2299200" cy="1805100"/>
          </a:xfrm>
          <a:prstGeom prst="rect">
            <a:avLst/>
          </a:prstGeom>
          <a:solidFill>
            <a:srgbClr val="3B3E41"/>
          </a:solidFill>
          <a:ln>
            <a:noFill/>
          </a:ln>
        </p:spPr>
        <p:txBody>
          <a:bodyPr anchorCtr="0" anchor="t" bIns="0" lIns="87925" spcFirstLastPara="1" rIns="87925" wrap="square" tIns="0">
            <a:noAutofit/>
          </a:bodyPr>
          <a:lstStyle>
            <a:lvl1pPr lvl="0" marR="0" rtl="0" algn="ctr">
              <a:lnSpc>
                <a:spcPct val="110000"/>
              </a:lnSpc>
              <a:spcBef>
                <a:spcPts val="0"/>
              </a:spcBef>
              <a:spcAft>
                <a:spcPts val="0"/>
              </a:spcAft>
              <a:buClr>
                <a:srgbClr val="232325"/>
              </a:buClr>
              <a:buSzPts val="1200"/>
              <a:buFont typeface="Arial"/>
              <a:buNone/>
              <a:defRPr b="0" i="0" sz="1200" u="none" cap="none" strike="noStrike">
                <a:solidFill>
                  <a:srgbClr val="232325"/>
                </a:solidFill>
                <a:latin typeface="Arial"/>
                <a:ea typeface="Arial"/>
                <a:cs typeface="Arial"/>
                <a:sym typeface="Arial"/>
              </a:defRPr>
            </a:lvl1pPr>
            <a:lvl2pPr lvl="1" marR="0" rtl="0" algn="l">
              <a:spcBef>
                <a:spcPts val="8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2pPr>
            <a:lvl3pPr lvl="2"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3pPr>
            <a:lvl4pPr lvl="3"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4pPr>
            <a:lvl5pPr lvl="4"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5pPr>
            <a:lvl6pPr lvl="5"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6pPr>
            <a:lvl7pPr lvl="6"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7pPr>
            <a:lvl8pPr lvl="7"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8pPr>
            <a:lvl9pPr lvl="8"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9pPr>
          </a:lstStyle>
          <a:p/>
        </p:txBody>
      </p:sp>
      <p:sp>
        <p:nvSpPr>
          <p:cNvPr id="229" name="Google Shape;229;p49"/>
          <p:cNvSpPr txBox="1"/>
          <p:nvPr>
            <p:ph type="title"/>
          </p:nvPr>
        </p:nvSpPr>
        <p:spPr>
          <a:xfrm>
            <a:off x="506520" y="349437"/>
            <a:ext cx="8124900" cy="377400"/>
          </a:xfrm>
          <a:prstGeom prst="rect">
            <a:avLst/>
          </a:prstGeom>
          <a:noFill/>
          <a:ln>
            <a:noFill/>
          </a:ln>
        </p:spPr>
        <p:txBody>
          <a:bodyPr anchorCtr="0" anchor="t" bIns="0" lIns="34275" spcFirstLastPara="1" rIns="87925" wrap="square" tIns="0">
            <a:noAutofit/>
          </a:bodyPr>
          <a:lstStyle>
            <a:lvl1pPr lvl="0" rtl="0" algn="l">
              <a:lnSpc>
                <a:spcPct val="90000"/>
              </a:lnSpc>
              <a:spcBef>
                <a:spcPts val="0"/>
              </a:spcBef>
              <a:spcAft>
                <a:spcPts val="0"/>
              </a:spcAft>
              <a:buClr>
                <a:srgbClr val="232325"/>
              </a:buClr>
              <a:buSzPts val="3400"/>
              <a:buFont typeface="Arial"/>
              <a:buNone/>
              <a:defRPr sz="3400">
                <a:solidFill>
                  <a:srgbClr val="232325"/>
                </a:solidFill>
              </a:defRPr>
            </a:lvl1pPr>
            <a:lvl2pPr lvl="1" rtl="0">
              <a:spcBef>
                <a:spcPts val="0"/>
              </a:spcBef>
              <a:spcAft>
                <a:spcPts val="0"/>
              </a:spcAft>
              <a:buSzPts val="500"/>
              <a:buNone/>
              <a:defRPr/>
            </a:lvl2pPr>
            <a:lvl3pPr lvl="2" rtl="0">
              <a:spcBef>
                <a:spcPts val="0"/>
              </a:spcBef>
              <a:spcAft>
                <a:spcPts val="0"/>
              </a:spcAft>
              <a:buSzPts val="500"/>
              <a:buNone/>
              <a:defRPr/>
            </a:lvl3pPr>
            <a:lvl4pPr lvl="3" rtl="0">
              <a:spcBef>
                <a:spcPts val="0"/>
              </a:spcBef>
              <a:spcAft>
                <a:spcPts val="0"/>
              </a:spcAft>
              <a:buSzPts val="500"/>
              <a:buNone/>
              <a:defRPr/>
            </a:lvl4pPr>
            <a:lvl5pPr lvl="4" rtl="0">
              <a:spcBef>
                <a:spcPts val="0"/>
              </a:spcBef>
              <a:spcAft>
                <a:spcPts val="0"/>
              </a:spcAft>
              <a:buSzPts val="500"/>
              <a:buNone/>
              <a:defRPr/>
            </a:lvl5pPr>
            <a:lvl6pPr lvl="5" rtl="0">
              <a:spcBef>
                <a:spcPts val="0"/>
              </a:spcBef>
              <a:spcAft>
                <a:spcPts val="0"/>
              </a:spcAft>
              <a:buSzPts val="500"/>
              <a:buNone/>
              <a:defRPr/>
            </a:lvl6pPr>
            <a:lvl7pPr lvl="6" rtl="0">
              <a:spcBef>
                <a:spcPts val="0"/>
              </a:spcBef>
              <a:spcAft>
                <a:spcPts val="0"/>
              </a:spcAft>
              <a:buSzPts val="500"/>
              <a:buNone/>
              <a:defRPr/>
            </a:lvl7pPr>
            <a:lvl8pPr lvl="7" rtl="0">
              <a:spcBef>
                <a:spcPts val="0"/>
              </a:spcBef>
              <a:spcAft>
                <a:spcPts val="0"/>
              </a:spcAft>
              <a:buSzPts val="500"/>
              <a:buNone/>
              <a:defRPr/>
            </a:lvl8pPr>
            <a:lvl9pPr lvl="8" rtl="0">
              <a:spcBef>
                <a:spcPts val="0"/>
              </a:spcBef>
              <a:spcAft>
                <a:spcPts val="0"/>
              </a:spcAft>
              <a:buSzPts val="500"/>
              <a:buNone/>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4_Blank copy">
  <p:cSld name="24_Blank copy">
    <p:spTree>
      <p:nvGrpSpPr>
        <p:cNvPr id="230" name="Shape 230"/>
        <p:cNvGrpSpPr/>
        <p:nvPr/>
      </p:nvGrpSpPr>
      <p:grpSpPr>
        <a:xfrm>
          <a:off x="0" y="0"/>
          <a:ext cx="0" cy="0"/>
          <a:chOff x="0" y="0"/>
          <a:chExt cx="0" cy="0"/>
        </a:xfrm>
      </p:grpSpPr>
      <p:sp>
        <p:nvSpPr>
          <p:cNvPr id="231" name="Google Shape;231;p50"/>
          <p:cNvSpPr txBox="1"/>
          <p:nvPr>
            <p:ph idx="12" type="sldNum"/>
          </p:nvPr>
        </p:nvSpPr>
        <p:spPr>
          <a:xfrm>
            <a:off x="506520" y="4667866"/>
            <a:ext cx="2133600" cy="273000"/>
          </a:xfrm>
          <a:prstGeom prst="rect">
            <a:avLst/>
          </a:prstGeom>
          <a:noFill/>
          <a:ln>
            <a:noFill/>
          </a:ln>
        </p:spPr>
        <p:txBody>
          <a:bodyPr anchorCtr="0" anchor="ctr" bIns="43950" lIns="87925" spcFirstLastPara="1" rIns="87925" wrap="square" tIns="43950">
            <a:noAutofit/>
          </a:bodyPr>
          <a:lstStyle>
            <a:lvl1pPr indent="0" lvl="0" marL="0" rtl="0" algn="l">
              <a:spcBef>
                <a:spcPts val="0"/>
              </a:spcBef>
              <a:buNone/>
              <a:defRPr sz="900">
                <a:solidFill>
                  <a:srgbClr val="232325"/>
                </a:solidFill>
                <a:latin typeface="Arial"/>
                <a:ea typeface="Arial"/>
                <a:cs typeface="Arial"/>
                <a:sym typeface="Arial"/>
              </a:defRPr>
            </a:lvl1pPr>
            <a:lvl2pPr indent="0" lvl="1" marL="0" rtl="0" algn="l">
              <a:spcBef>
                <a:spcPts val="0"/>
              </a:spcBef>
              <a:buNone/>
              <a:defRPr sz="900">
                <a:solidFill>
                  <a:srgbClr val="232325"/>
                </a:solidFill>
                <a:latin typeface="Arial"/>
                <a:ea typeface="Arial"/>
                <a:cs typeface="Arial"/>
                <a:sym typeface="Arial"/>
              </a:defRPr>
            </a:lvl2pPr>
            <a:lvl3pPr indent="0" lvl="2" marL="0" rtl="0" algn="l">
              <a:spcBef>
                <a:spcPts val="0"/>
              </a:spcBef>
              <a:buNone/>
              <a:defRPr sz="900">
                <a:solidFill>
                  <a:srgbClr val="232325"/>
                </a:solidFill>
                <a:latin typeface="Arial"/>
                <a:ea typeface="Arial"/>
                <a:cs typeface="Arial"/>
                <a:sym typeface="Arial"/>
              </a:defRPr>
            </a:lvl3pPr>
            <a:lvl4pPr indent="0" lvl="3" marL="0" rtl="0" algn="l">
              <a:spcBef>
                <a:spcPts val="0"/>
              </a:spcBef>
              <a:buNone/>
              <a:defRPr sz="900">
                <a:solidFill>
                  <a:srgbClr val="232325"/>
                </a:solidFill>
                <a:latin typeface="Arial"/>
                <a:ea typeface="Arial"/>
                <a:cs typeface="Arial"/>
                <a:sym typeface="Arial"/>
              </a:defRPr>
            </a:lvl4pPr>
            <a:lvl5pPr indent="0" lvl="4" marL="0" rtl="0" algn="l">
              <a:spcBef>
                <a:spcPts val="0"/>
              </a:spcBef>
              <a:buNone/>
              <a:defRPr sz="900">
                <a:solidFill>
                  <a:srgbClr val="232325"/>
                </a:solidFill>
                <a:latin typeface="Arial"/>
                <a:ea typeface="Arial"/>
                <a:cs typeface="Arial"/>
                <a:sym typeface="Arial"/>
              </a:defRPr>
            </a:lvl5pPr>
            <a:lvl6pPr indent="0" lvl="5" marL="0" rtl="0" algn="l">
              <a:spcBef>
                <a:spcPts val="0"/>
              </a:spcBef>
              <a:buNone/>
              <a:defRPr sz="900">
                <a:solidFill>
                  <a:srgbClr val="232325"/>
                </a:solidFill>
                <a:latin typeface="Arial"/>
                <a:ea typeface="Arial"/>
                <a:cs typeface="Arial"/>
                <a:sym typeface="Arial"/>
              </a:defRPr>
            </a:lvl6pPr>
            <a:lvl7pPr indent="0" lvl="6" marL="0" rtl="0" algn="l">
              <a:spcBef>
                <a:spcPts val="0"/>
              </a:spcBef>
              <a:buNone/>
              <a:defRPr sz="900">
                <a:solidFill>
                  <a:srgbClr val="232325"/>
                </a:solidFill>
                <a:latin typeface="Arial"/>
                <a:ea typeface="Arial"/>
                <a:cs typeface="Arial"/>
                <a:sym typeface="Arial"/>
              </a:defRPr>
            </a:lvl7pPr>
            <a:lvl8pPr indent="0" lvl="7" marL="0" rtl="0" algn="l">
              <a:spcBef>
                <a:spcPts val="0"/>
              </a:spcBef>
              <a:buNone/>
              <a:defRPr sz="900">
                <a:solidFill>
                  <a:srgbClr val="232325"/>
                </a:solidFill>
                <a:latin typeface="Arial"/>
                <a:ea typeface="Arial"/>
                <a:cs typeface="Arial"/>
                <a:sym typeface="Arial"/>
              </a:defRPr>
            </a:lvl8pPr>
            <a:lvl9pPr indent="0" lvl="8" marL="0" rtl="0" algn="l">
              <a:spcBef>
                <a:spcPts val="0"/>
              </a:spcBef>
              <a:buNone/>
              <a:defRPr sz="900">
                <a:solidFill>
                  <a:srgbClr val="232325"/>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232" name="Google Shape;232;p50"/>
          <p:cNvSpPr/>
          <p:nvPr>
            <p:ph idx="2" type="pic"/>
          </p:nvPr>
        </p:nvSpPr>
        <p:spPr>
          <a:xfrm>
            <a:off x="1331228" y="832470"/>
            <a:ext cx="3508500" cy="2100300"/>
          </a:xfrm>
          <a:prstGeom prst="rect">
            <a:avLst/>
          </a:prstGeom>
          <a:solidFill>
            <a:srgbClr val="3B3E41"/>
          </a:solidFill>
          <a:ln>
            <a:noFill/>
          </a:ln>
        </p:spPr>
        <p:txBody>
          <a:bodyPr anchorCtr="0" anchor="t" bIns="0" lIns="87925" spcFirstLastPara="1" rIns="87925" wrap="square" tIns="0">
            <a:noAutofit/>
          </a:bodyPr>
          <a:lstStyle>
            <a:lvl1pPr lvl="0" marR="0" rtl="0" algn="ctr">
              <a:lnSpc>
                <a:spcPct val="110000"/>
              </a:lnSpc>
              <a:spcBef>
                <a:spcPts val="0"/>
              </a:spcBef>
              <a:spcAft>
                <a:spcPts val="0"/>
              </a:spcAft>
              <a:buClr>
                <a:srgbClr val="232325"/>
              </a:buClr>
              <a:buSzPts val="1300"/>
              <a:buFont typeface="Arial"/>
              <a:buNone/>
              <a:defRPr b="0" i="0" sz="1300" u="none" cap="none" strike="noStrike">
                <a:solidFill>
                  <a:srgbClr val="232325"/>
                </a:solidFill>
                <a:latin typeface="Arial"/>
                <a:ea typeface="Arial"/>
                <a:cs typeface="Arial"/>
                <a:sym typeface="Arial"/>
              </a:defRPr>
            </a:lvl1pPr>
            <a:lvl2pPr lvl="1" marR="0" rtl="0" algn="l">
              <a:spcBef>
                <a:spcPts val="8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2pPr>
            <a:lvl3pPr lvl="2"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3pPr>
            <a:lvl4pPr lvl="3"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4pPr>
            <a:lvl5pPr lvl="4"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5pPr>
            <a:lvl6pPr lvl="5"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6pPr>
            <a:lvl7pPr lvl="6"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7pPr>
            <a:lvl8pPr lvl="7"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8pPr>
            <a:lvl9pPr lvl="8"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9pPr>
          </a:lstStyle>
          <a:p/>
        </p:txBody>
      </p:sp>
      <p:sp>
        <p:nvSpPr>
          <p:cNvPr id="233" name="Google Shape;233;p50"/>
          <p:cNvSpPr/>
          <p:nvPr>
            <p:ph idx="3" type="pic"/>
          </p:nvPr>
        </p:nvSpPr>
        <p:spPr>
          <a:xfrm>
            <a:off x="-1475353" y="1185139"/>
            <a:ext cx="3508500" cy="2100300"/>
          </a:xfrm>
          <a:prstGeom prst="rect">
            <a:avLst/>
          </a:prstGeom>
          <a:solidFill>
            <a:srgbClr val="3B3E41"/>
          </a:solidFill>
          <a:ln>
            <a:noFill/>
          </a:ln>
        </p:spPr>
        <p:txBody>
          <a:bodyPr anchorCtr="0" anchor="t" bIns="0" lIns="87925" spcFirstLastPara="1" rIns="87925" wrap="square" tIns="0">
            <a:noAutofit/>
          </a:bodyPr>
          <a:lstStyle>
            <a:lvl1pPr lvl="0" marR="0" rtl="0" algn="ctr">
              <a:lnSpc>
                <a:spcPct val="110000"/>
              </a:lnSpc>
              <a:spcBef>
                <a:spcPts val="0"/>
              </a:spcBef>
              <a:spcAft>
                <a:spcPts val="0"/>
              </a:spcAft>
              <a:buClr>
                <a:srgbClr val="232325"/>
              </a:buClr>
              <a:buSzPts val="1300"/>
              <a:buFont typeface="Arial"/>
              <a:buNone/>
              <a:defRPr b="0" i="0" sz="1300" u="none" cap="none" strike="noStrike">
                <a:solidFill>
                  <a:srgbClr val="232325"/>
                </a:solidFill>
                <a:latin typeface="Arial"/>
                <a:ea typeface="Arial"/>
                <a:cs typeface="Arial"/>
                <a:sym typeface="Arial"/>
              </a:defRPr>
            </a:lvl1pPr>
            <a:lvl2pPr lvl="1" marR="0" rtl="0" algn="l">
              <a:spcBef>
                <a:spcPts val="8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2pPr>
            <a:lvl3pPr lvl="2"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3pPr>
            <a:lvl4pPr lvl="3"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4pPr>
            <a:lvl5pPr lvl="4"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5pPr>
            <a:lvl6pPr lvl="5"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6pPr>
            <a:lvl7pPr lvl="6"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7pPr>
            <a:lvl8pPr lvl="7"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8pPr>
            <a:lvl9pPr lvl="8"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9pPr>
          </a:lstStyle>
          <a:p/>
        </p:txBody>
      </p:sp>
      <p:sp>
        <p:nvSpPr>
          <p:cNvPr id="234" name="Google Shape;234;p50"/>
          <p:cNvSpPr/>
          <p:nvPr>
            <p:ph idx="4" type="pic"/>
          </p:nvPr>
        </p:nvSpPr>
        <p:spPr>
          <a:xfrm>
            <a:off x="-1297343" y="3396915"/>
            <a:ext cx="3508500" cy="2100300"/>
          </a:xfrm>
          <a:prstGeom prst="rect">
            <a:avLst/>
          </a:prstGeom>
          <a:solidFill>
            <a:srgbClr val="3B3E41"/>
          </a:solidFill>
          <a:ln>
            <a:noFill/>
          </a:ln>
        </p:spPr>
        <p:txBody>
          <a:bodyPr anchorCtr="0" anchor="t" bIns="0" lIns="87925" spcFirstLastPara="1" rIns="87925" wrap="square" tIns="0">
            <a:noAutofit/>
          </a:bodyPr>
          <a:lstStyle>
            <a:lvl1pPr lvl="0" marR="0" rtl="0" algn="ctr">
              <a:lnSpc>
                <a:spcPct val="110000"/>
              </a:lnSpc>
              <a:spcBef>
                <a:spcPts val="0"/>
              </a:spcBef>
              <a:spcAft>
                <a:spcPts val="0"/>
              </a:spcAft>
              <a:buClr>
                <a:srgbClr val="232325"/>
              </a:buClr>
              <a:buSzPts val="1300"/>
              <a:buFont typeface="Arial"/>
              <a:buNone/>
              <a:defRPr b="0" i="0" sz="1300" u="none" cap="none" strike="noStrike">
                <a:solidFill>
                  <a:srgbClr val="232325"/>
                </a:solidFill>
                <a:latin typeface="Arial"/>
                <a:ea typeface="Arial"/>
                <a:cs typeface="Arial"/>
                <a:sym typeface="Arial"/>
              </a:defRPr>
            </a:lvl1pPr>
            <a:lvl2pPr lvl="1" marR="0" rtl="0" algn="l">
              <a:spcBef>
                <a:spcPts val="8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2pPr>
            <a:lvl3pPr lvl="2"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3pPr>
            <a:lvl4pPr lvl="3"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4pPr>
            <a:lvl5pPr lvl="4"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5pPr>
            <a:lvl6pPr lvl="5"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6pPr>
            <a:lvl7pPr lvl="6"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7pPr>
            <a:lvl8pPr lvl="7"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8pPr>
            <a:lvl9pPr lvl="8"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9pPr>
          </a:lstStyle>
          <a:p/>
        </p:txBody>
      </p:sp>
      <p:sp>
        <p:nvSpPr>
          <p:cNvPr id="235" name="Google Shape;235;p50"/>
          <p:cNvSpPr/>
          <p:nvPr>
            <p:ph idx="5" type="pic"/>
          </p:nvPr>
        </p:nvSpPr>
        <p:spPr>
          <a:xfrm>
            <a:off x="1852284" y="3093461"/>
            <a:ext cx="3508500" cy="2100300"/>
          </a:xfrm>
          <a:prstGeom prst="rect">
            <a:avLst/>
          </a:prstGeom>
          <a:solidFill>
            <a:srgbClr val="3B3E41"/>
          </a:solidFill>
          <a:ln>
            <a:noFill/>
          </a:ln>
        </p:spPr>
        <p:txBody>
          <a:bodyPr anchorCtr="0" anchor="t" bIns="0" lIns="87925" spcFirstLastPara="1" rIns="87925" wrap="square" tIns="0">
            <a:noAutofit/>
          </a:bodyPr>
          <a:lstStyle>
            <a:lvl1pPr lvl="0" marR="0" rtl="0" algn="ctr">
              <a:lnSpc>
                <a:spcPct val="110000"/>
              </a:lnSpc>
              <a:spcBef>
                <a:spcPts val="0"/>
              </a:spcBef>
              <a:spcAft>
                <a:spcPts val="0"/>
              </a:spcAft>
              <a:buClr>
                <a:srgbClr val="232325"/>
              </a:buClr>
              <a:buSzPts val="1300"/>
              <a:buFont typeface="Arial"/>
              <a:buNone/>
              <a:defRPr b="0" i="0" sz="1300" u="none" cap="none" strike="noStrike">
                <a:solidFill>
                  <a:srgbClr val="232325"/>
                </a:solidFill>
                <a:latin typeface="Arial"/>
                <a:ea typeface="Arial"/>
                <a:cs typeface="Arial"/>
                <a:sym typeface="Arial"/>
              </a:defRPr>
            </a:lvl1pPr>
            <a:lvl2pPr lvl="1" marR="0" rtl="0" algn="l">
              <a:spcBef>
                <a:spcPts val="8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2pPr>
            <a:lvl3pPr lvl="2"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3pPr>
            <a:lvl4pPr lvl="3"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4pPr>
            <a:lvl5pPr lvl="4"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5pPr>
            <a:lvl6pPr lvl="5"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6pPr>
            <a:lvl7pPr lvl="6"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7pPr>
            <a:lvl8pPr lvl="7"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8pPr>
            <a:lvl9pPr lvl="8"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9pPr>
          </a:lstStyle>
          <a:p/>
        </p:txBody>
      </p:sp>
      <p:sp>
        <p:nvSpPr>
          <p:cNvPr id="236" name="Google Shape;236;p50"/>
          <p:cNvSpPr txBox="1"/>
          <p:nvPr>
            <p:ph type="title"/>
          </p:nvPr>
        </p:nvSpPr>
        <p:spPr>
          <a:xfrm>
            <a:off x="506520" y="349437"/>
            <a:ext cx="8124900" cy="377400"/>
          </a:xfrm>
          <a:prstGeom prst="rect">
            <a:avLst/>
          </a:prstGeom>
          <a:noFill/>
          <a:ln>
            <a:noFill/>
          </a:ln>
        </p:spPr>
        <p:txBody>
          <a:bodyPr anchorCtr="0" anchor="t" bIns="0" lIns="34275" spcFirstLastPara="1" rIns="87925" wrap="square" tIns="0">
            <a:noAutofit/>
          </a:bodyPr>
          <a:lstStyle>
            <a:lvl1pPr lvl="0" rtl="0" algn="l">
              <a:lnSpc>
                <a:spcPct val="90000"/>
              </a:lnSpc>
              <a:spcBef>
                <a:spcPts val="0"/>
              </a:spcBef>
              <a:spcAft>
                <a:spcPts val="0"/>
              </a:spcAft>
              <a:buClr>
                <a:srgbClr val="232325"/>
              </a:buClr>
              <a:buSzPts val="3400"/>
              <a:buFont typeface="Arial"/>
              <a:buNone/>
              <a:defRPr sz="3400">
                <a:solidFill>
                  <a:srgbClr val="232325"/>
                </a:solidFill>
              </a:defRPr>
            </a:lvl1pPr>
            <a:lvl2pPr lvl="1" rtl="0">
              <a:spcBef>
                <a:spcPts val="0"/>
              </a:spcBef>
              <a:spcAft>
                <a:spcPts val="0"/>
              </a:spcAft>
              <a:buSzPts val="500"/>
              <a:buNone/>
              <a:defRPr/>
            </a:lvl2pPr>
            <a:lvl3pPr lvl="2" rtl="0">
              <a:spcBef>
                <a:spcPts val="0"/>
              </a:spcBef>
              <a:spcAft>
                <a:spcPts val="0"/>
              </a:spcAft>
              <a:buSzPts val="500"/>
              <a:buNone/>
              <a:defRPr/>
            </a:lvl3pPr>
            <a:lvl4pPr lvl="3" rtl="0">
              <a:spcBef>
                <a:spcPts val="0"/>
              </a:spcBef>
              <a:spcAft>
                <a:spcPts val="0"/>
              </a:spcAft>
              <a:buSzPts val="500"/>
              <a:buNone/>
              <a:defRPr/>
            </a:lvl4pPr>
            <a:lvl5pPr lvl="4" rtl="0">
              <a:spcBef>
                <a:spcPts val="0"/>
              </a:spcBef>
              <a:spcAft>
                <a:spcPts val="0"/>
              </a:spcAft>
              <a:buSzPts val="500"/>
              <a:buNone/>
              <a:defRPr/>
            </a:lvl5pPr>
            <a:lvl6pPr lvl="5" rtl="0">
              <a:spcBef>
                <a:spcPts val="0"/>
              </a:spcBef>
              <a:spcAft>
                <a:spcPts val="0"/>
              </a:spcAft>
              <a:buSzPts val="500"/>
              <a:buNone/>
              <a:defRPr/>
            </a:lvl6pPr>
            <a:lvl7pPr lvl="6" rtl="0">
              <a:spcBef>
                <a:spcPts val="0"/>
              </a:spcBef>
              <a:spcAft>
                <a:spcPts val="0"/>
              </a:spcAft>
              <a:buSzPts val="500"/>
              <a:buNone/>
              <a:defRPr/>
            </a:lvl7pPr>
            <a:lvl8pPr lvl="7" rtl="0">
              <a:spcBef>
                <a:spcPts val="0"/>
              </a:spcBef>
              <a:spcAft>
                <a:spcPts val="0"/>
              </a:spcAft>
              <a:buSzPts val="500"/>
              <a:buNone/>
              <a:defRPr/>
            </a:lvl8pPr>
            <a:lvl9pPr lvl="8" rtl="0">
              <a:spcBef>
                <a:spcPts val="0"/>
              </a:spcBef>
              <a:spcAft>
                <a:spcPts val="0"/>
              </a:spcAft>
              <a:buSzPts val="500"/>
              <a:buNone/>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5_Blank copy">
  <p:cSld name="25_Blank copy">
    <p:spTree>
      <p:nvGrpSpPr>
        <p:cNvPr id="237" name="Shape 237"/>
        <p:cNvGrpSpPr/>
        <p:nvPr/>
      </p:nvGrpSpPr>
      <p:grpSpPr>
        <a:xfrm>
          <a:off x="0" y="0"/>
          <a:ext cx="0" cy="0"/>
          <a:chOff x="0" y="0"/>
          <a:chExt cx="0" cy="0"/>
        </a:xfrm>
      </p:grpSpPr>
      <p:sp>
        <p:nvSpPr>
          <p:cNvPr id="238" name="Google Shape;238;p51"/>
          <p:cNvSpPr txBox="1"/>
          <p:nvPr>
            <p:ph idx="12" type="sldNum"/>
          </p:nvPr>
        </p:nvSpPr>
        <p:spPr>
          <a:xfrm>
            <a:off x="506520" y="4667866"/>
            <a:ext cx="2133600" cy="273000"/>
          </a:xfrm>
          <a:prstGeom prst="rect">
            <a:avLst/>
          </a:prstGeom>
          <a:noFill/>
          <a:ln>
            <a:noFill/>
          </a:ln>
        </p:spPr>
        <p:txBody>
          <a:bodyPr anchorCtr="0" anchor="ctr" bIns="43950" lIns="87925" spcFirstLastPara="1" rIns="87925" wrap="square" tIns="43950">
            <a:noAutofit/>
          </a:bodyPr>
          <a:lstStyle>
            <a:lvl1pPr indent="0" lvl="0" marL="0" rtl="0" algn="l">
              <a:spcBef>
                <a:spcPts val="0"/>
              </a:spcBef>
              <a:buNone/>
              <a:defRPr sz="900">
                <a:solidFill>
                  <a:srgbClr val="232325"/>
                </a:solidFill>
                <a:latin typeface="Arial"/>
                <a:ea typeface="Arial"/>
                <a:cs typeface="Arial"/>
                <a:sym typeface="Arial"/>
              </a:defRPr>
            </a:lvl1pPr>
            <a:lvl2pPr indent="0" lvl="1" marL="0" rtl="0" algn="l">
              <a:spcBef>
                <a:spcPts val="0"/>
              </a:spcBef>
              <a:buNone/>
              <a:defRPr sz="900">
                <a:solidFill>
                  <a:srgbClr val="232325"/>
                </a:solidFill>
                <a:latin typeface="Arial"/>
                <a:ea typeface="Arial"/>
                <a:cs typeface="Arial"/>
                <a:sym typeface="Arial"/>
              </a:defRPr>
            </a:lvl2pPr>
            <a:lvl3pPr indent="0" lvl="2" marL="0" rtl="0" algn="l">
              <a:spcBef>
                <a:spcPts val="0"/>
              </a:spcBef>
              <a:buNone/>
              <a:defRPr sz="900">
                <a:solidFill>
                  <a:srgbClr val="232325"/>
                </a:solidFill>
                <a:latin typeface="Arial"/>
                <a:ea typeface="Arial"/>
                <a:cs typeface="Arial"/>
                <a:sym typeface="Arial"/>
              </a:defRPr>
            </a:lvl3pPr>
            <a:lvl4pPr indent="0" lvl="3" marL="0" rtl="0" algn="l">
              <a:spcBef>
                <a:spcPts val="0"/>
              </a:spcBef>
              <a:buNone/>
              <a:defRPr sz="900">
                <a:solidFill>
                  <a:srgbClr val="232325"/>
                </a:solidFill>
                <a:latin typeface="Arial"/>
                <a:ea typeface="Arial"/>
                <a:cs typeface="Arial"/>
                <a:sym typeface="Arial"/>
              </a:defRPr>
            </a:lvl4pPr>
            <a:lvl5pPr indent="0" lvl="4" marL="0" rtl="0" algn="l">
              <a:spcBef>
                <a:spcPts val="0"/>
              </a:spcBef>
              <a:buNone/>
              <a:defRPr sz="900">
                <a:solidFill>
                  <a:srgbClr val="232325"/>
                </a:solidFill>
                <a:latin typeface="Arial"/>
                <a:ea typeface="Arial"/>
                <a:cs typeface="Arial"/>
                <a:sym typeface="Arial"/>
              </a:defRPr>
            </a:lvl5pPr>
            <a:lvl6pPr indent="0" lvl="5" marL="0" rtl="0" algn="l">
              <a:spcBef>
                <a:spcPts val="0"/>
              </a:spcBef>
              <a:buNone/>
              <a:defRPr sz="900">
                <a:solidFill>
                  <a:srgbClr val="232325"/>
                </a:solidFill>
                <a:latin typeface="Arial"/>
                <a:ea typeface="Arial"/>
                <a:cs typeface="Arial"/>
                <a:sym typeface="Arial"/>
              </a:defRPr>
            </a:lvl6pPr>
            <a:lvl7pPr indent="0" lvl="6" marL="0" rtl="0" algn="l">
              <a:spcBef>
                <a:spcPts val="0"/>
              </a:spcBef>
              <a:buNone/>
              <a:defRPr sz="900">
                <a:solidFill>
                  <a:srgbClr val="232325"/>
                </a:solidFill>
                <a:latin typeface="Arial"/>
                <a:ea typeface="Arial"/>
                <a:cs typeface="Arial"/>
                <a:sym typeface="Arial"/>
              </a:defRPr>
            </a:lvl7pPr>
            <a:lvl8pPr indent="0" lvl="7" marL="0" rtl="0" algn="l">
              <a:spcBef>
                <a:spcPts val="0"/>
              </a:spcBef>
              <a:buNone/>
              <a:defRPr sz="900">
                <a:solidFill>
                  <a:srgbClr val="232325"/>
                </a:solidFill>
                <a:latin typeface="Arial"/>
                <a:ea typeface="Arial"/>
                <a:cs typeface="Arial"/>
                <a:sym typeface="Arial"/>
              </a:defRPr>
            </a:lvl8pPr>
            <a:lvl9pPr indent="0" lvl="8" marL="0" rtl="0" algn="l">
              <a:spcBef>
                <a:spcPts val="0"/>
              </a:spcBef>
              <a:buNone/>
              <a:defRPr sz="900">
                <a:solidFill>
                  <a:srgbClr val="232325"/>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239" name="Google Shape;239;p51"/>
          <p:cNvSpPr/>
          <p:nvPr>
            <p:ph idx="2" type="pic"/>
          </p:nvPr>
        </p:nvSpPr>
        <p:spPr>
          <a:xfrm>
            <a:off x="3410316" y="3817830"/>
            <a:ext cx="4264200" cy="2552700"/>
          </a:xfrm>
          <a:prstGeom prst="rect">
            <a:avLst/>
          </a:prstGeom>
          <a:solidFill>
            <a:srgbClr val="3B3E41"/>
          </a:solidFill>
          <a:ln>
            <a:noFill/>
          </a:ln>
        </p:spPr>
        <p:txBody>
          <a:bodyPr anchorCtr="0" anchor="t" bIns="0" lIns="87925" spcFirstLastPara="1" rIns="87925" wrap="square" tIns="0">
            <a:noAutofit/>
          </a:bodyPr>
          <a:lstStyle>
            <a:lvl1pPr lvl="0" marR="0" rtl="0" algn="ctr">
              <a:lnSpc>
                <a:spcPct val="110000"/>
              </a:lnSpc>
              <a:spcBef>
                <a:spcPts val="0"/>
              </a:spcBef>
              <a:spcAft>
                <a:spcPts val="0"/>
              </a:spcAft>
              <a:buClr>
                <a:srgbClr val="232325"/>
              </a:buClr>
              <a:buSzPts val="1300"/>
              <a:buFont typeface="Arial"/>
              <a:buNone/>
              <a:defRPr b="0" i="0" sz="1300" u="none" cap="none" strike="noStrike">
                <a:solidFill>
                  <a:srgbClr val="232325"/>
                </a:solidFill>
                <a:latin typeface="Arial"/>
                <a:ea typeface="Arial"/>
                <a:cs typeface="Arial"/>
                <a:sym typeface="Arial"/>
              </a:defRPr>
            </a:lvl1pPr>
            <a:lvl2pPr lvl="1" marR="0" rtl="0" algn="l">
              <a:spcBef>
                <a:spcPts val="8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2pPr>
            <a:lvl3pPr lvl="2"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3pPr>
            <a:lvl4pPr lvl="3"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4pPr>
            <a:lvl5pPr lvl="4"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5pPr>
            <a:lvl6pPr lvl="5"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6pPr>
            <a:lvl7pPr lvl="6"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7pPr>
            <a:lvl8pPr lvl="7"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8pPr>
            <a:lvl9pPr lvl="8"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9pPr>
          </a:lstStyle>
          <a:p/>
        </p:txBody>
      </p:sp>
      <p:sp>
        <p:nvSpPr>
          <p:cNvPr id="240" name="Google Shape;240;p51"/>
          <p:cNvSpPr/>
          <p:nvPr>
            <p:ph idx="3" type="pic"/>
          </p:nvPr>
        </p:nvSpPr>
        <p:spPr>
          <a:xfrm>
            <a:off x="7155011" y="1453053"/>
            <a:ext cx="4264200" cy="2552700"/>
          </a:xfrm>
          <a:prstGeom prst="rect">
            <a:avLst/>
          </a:prstGeom>
          <a:solidFill>
            <a:srgbClr val="3B3E41"/>
          </a:solidFill>
          <a:ln>
            <a:noFill/>
          </a:ln>
        </p:spPr>
        <p:txBody>
          <a:bodyPr anchorCtr="0" anchor="t" bIns="0" lIns="87925" spcFirstLastPara="1" rIns="87925" wrap="square" tIns="0">
            <a:noAutofit/>
          </a:bodyPr>
          <a:lstStyle>
            <a:lvl1pPr lvl="0" marR="0" rtl="0" algn="ctr">
              <a:lnSpc>
                <a:spcPct val="110000"/>
              </a:lnSpc>
              <a:spcBef>
                <a:spcPts val="0"/>
              </a:spcBef>
              <a:spcAft>
                <a:spcPts val="0"/>
              </a:spcAft>
              <a:buClr>
                <a:srgbClr val="232325"/>
              </a:buClr>
              <a:buSzPts val="1300"/>
              <a:buFont typeface="Arial"/>
              <a:buNone/>
              <a:defRPr b="0" i="0" sz="1300" u="none" cap="none" strike="noStrike">
                <a:solidFill>
                  <a:srgbClr val="232325"/>
                </a:solidFill>
                <a:latin typeface="Arial"/>
                <a:ea typeface="Arial"/>
                <a:cs typeface="Arial"/>
                <a:sym typeface="Arial"/>
              </a:defRPr>
            </a:lvl1pPr>
            <a:lvl2pPr lvl="1" marR="0" rtl="0" algn="l">
              <a:spcBef>
                <a:spcPts val="8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2pPr>
            <a:lvl3pPr lvl="2"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3pPr>
            <a:lvl4pPr lvl="3"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4pPr>
            <a:lvl5pPr lvl="4"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5pPr>
            <a:lvl6pPr lvl="5"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6pPr>
            <a:lvl7pPr lvl="6"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7pPr>
            <a:lvl8pPr lvl="7"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8pPr>
            <a:lvl9pPr lvl="8"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9pPr>
          </a:lstStyle>
          <a:p/>
        </p:txBody>
      </p:sp>
      <p:sp>
        <p:nvSpPr>
          <p:cNvPr id="241" name="Google Shape;241;p51"/>
          <p:cNvSpPr/>
          <p:nvPr>
            <p:ph idx="4" type="pic"/>
          </p:nvPr>
        </p:nvSpPr>
        <p:spPr>
          <a:xfrm>
            <a:off x="5101786" y="1604676"/>
            <a:ext cx="4264200" cy="2552700"/>
          </a:xfrm>
          <a:prstGeom prst="rect">
            <a:avLst/>
          </a:prstGeom>
          <a:solidFill>
            <a:srgbClr val="3B3E41"/>
          </a:solidFill>
          <a:ln>
            <a:noFill/>
          </a:ln>
        </p:spPr>
        <p:txBody>
          <a:bodyPr anchorCtr="0" anchor="t" bIns="0" lIns="87925" spcFirstLastPara="1" rIns="87925" wrap="square" tIns="0">
            <a:noAutofit/>
          </a:bodyPr>
          <a:lstStyle>
            <a:lvl1pPr lvl="0" marR="0" rtl="0" algn="ctr">
              <a:lnSpc>
                <a:spcPct val="110000"/>
              </a:lnSpc>
              <a:spcBef>
                <a:spcPts val="0"/>
              </a:spcBef>
              <a:spcAft>
                <a:spcPts val="0"/>
              </a:spcAft>
              <a:buClr>
                <a:srgbClr val="232325"/>
              </a:buClr>
              <a:buSzPts val="1300"/>
              <a:buFont typeface="Arial"/>
              <a:buNone/>
              <a:defRPr b="0" i="0" sz="1300" u="none" cap="none" strike="noStrike">
                <a:solidFill>
                  <a:srgbClr val="232325"/>
                </a:solidFill>
                <a:latin typeface="Arial"/>
                <a:ea typeface="Arial"/>
                <a:cs typeface="Arial"/>
                <a:sym typeface="Arial"/>
              </a:defRPr>
            </a:lvl1pPr>
            <a:lvl2pPr lvl="1" marR="0" rtl="0" algn="l">
              <a:spcBef>
                <a:spcPts val="8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2pPr>
            <a:lvl3pPr lvl="2"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3pPr>
            <a:lvl4pPr lvl="3"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4pPr>
            <a:lvl5pPr lvl="4"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5pPr>
            <a:lvl6pPr lvl="5"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6pPr>
            <a:lvl7pPr lvl="6"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7pPr>
            <a:lvl8pPr lvl="7"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8pPr>
            <a:lvl9pPr lvl="8"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9pPr>
          </a:lstStyle>
          <a:p/>
        </p:txBody>
      </p:sp>
      <p:sp>
        <p:nvSpPr>
          <p:cNvPr id="242" name="Google Shape;242;p51"/>
          <p:cNvSpPr txBox="1"/>
          <p:nvPr>
            <p:ph type="title"/>
          </p:nvPr>
        </p:nvSpPr>
        <p:spPr>
          <a:xfrm>
            <a:off x="506520" y="349437"/>
            <a:ext cx="8124900" cy="377400"/>
          </a:xfrm>
          <a:prstGeom prst="rect">
            <a:avLst/>
          </a:prstGeom>
          <a:noFill/>
          <a:ln>
            <a:noFill/>
          </a:ln>
        </p:spPr>
        <p:txBody>
          <a:bodyPr anchorCtr="0" anchor="t" bIns="0" lIns="34275" spcFirstLastPara="1" rIns="87925" wrap="square" tIns="0">
            <a:noAutofit/>
          </a:bodyPr>
          <a:lstStyle>
            <a:lvl1pPr lvl="0" rtl="0" algn="l">
              <a:lnSpc>
                <a:spcPct val="90000"/>
              </a:lnSpc>
              <a:spcBef>
                <a:spcPts val="0"/>
              </a:spcBef>
              <a:spcAft>
                <a:spcPts val="0"/>
              </a:spcAft>
              <a:buClr>
                <a:srgbClr val="232325"/>
              </a:buClr>
              <a:buSzPts val="3400"/>
              <a:buFont typeface="Arial"/>
              <a:buNone/>
              <a:defRPr sz="3400">
                <a:solidFill>
                  <a:srgbClr val="232325"/>
                </a:solidFill>
              </a:defRPr>
            </a:lvl1pPr>
            <a:lvl2pPr lvl="1" rtl="0">
              <a:spcBef>
                <a:spcPts val="0"/>
              </a:spcBef>
              <a:spcAft>
                <a:spcPts val="0"/>
              </a:spcAft>
              <a:buSzPts val="500"/>
              <a:buNone/>
              <a:defRPr/>
            </a:lvl2pPr>
            <a:lvl3pPr lvl="2" rtl="0">
              <a:spcBef>
                <a:spcPts val="0"/>
              </a:spcBef>
              <a:spcAft>
                <a:spcPts val="0"/>
              </a:spcAft>
              <a:buSzPts val="500"/>
              <a:buNone/>
              <a:defRPr/>
            </a:lvl3pPr>
            <a:lvl4pPr lvl="3" rtl="0">
              <a:spcBef>
                <a:spcPts val="0"/>
              </a:spcBef>
              <a:spcAft>
                <a:spcPts val="0"/>
              </a:spcAft>
              <a:buSzPts val="500"/>
              <a:buNone/>
              <a:defRPr/>
            </a:lvl4pPr>
            <a:lvl5pPr lvl="4" rtl="0">
              <a:spcBef>
                <a:spcPts val="0"/>
              </a:spcBef>
              <a:spcAft>
                <a:spcPts val="0"/>
              </a:spcAft>
              <a:buSzPts val="500"/>
              <a:buNone/>
              <a:defRPr/>
            </a:lvl5pPr>
            <a:lvl6pPr lvl="5" rtl="0">
              <a:spcBef>
                <a:spcPts val="0"/>
              </a:spcBef>
              <a:spcAft>
                <a:spcPts val="0"/>
              </a:spcAft>
              <a:buSzPts val="500"/>
              <a:buNone/>
              <a:defRPr/>
            </a:lvl6pPr>
            <a:lvl7pPr lvl="6" rtl="0">
              <a:spcBef>
                <a:spcPts val="0"/>
              </a:spcBef>
              <a:spcAft>
                <a:spcPts val="0"/>
              </a:spcAft>
              <a:buSzPts val="500"/>
              <a:buNone/>
              <a:defRPr/>
            </a:lvl7pPr>
            <a:lvl8pPr lvl="7" rtl="0">
              <a:spcBef>
                <a:spcPts val="0"/>
              </a:spcBef>
              <a:spcAft>
                <a:spcPts val="0"/>
              </a:spcAft>
              <a:buSzPts val="500"/>
              <a:buNone/>
              <a:defRPr/>
            </a:lvl8pPr>
            <a:lvl9pPr lvl="8" rtl="0">
              <a:spcBef>
                <a:spcPts val="0"/>
              </a:spcBef>
              <a:spcAft>
                <a:spcPts val="0"/>
              </a:spcAft>
              <a:buSzPts val="5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243" name="Shape 243"/>
        <p:cNvGrpSpPr/>
        <p:nvPr/>
      </p:nvGrpSpPr>
      <p:grpSpPr>
        <a:xfrm>
          <a:off x="0" y="0"/>
          <a:ext cx="0" cy="0"/>
          <a:chOff x="0" y="0"/>
          <a:chExt cx="0" cy="0"/>
        </a:xfrm>
      </p:grpSpPr>
      <p:sp>
        <p:nvSpPr>
          <p:cNvPr id="244" name="Google Shape;244;p52"/>
          <p:cNvSpPr/>
          <p:nvPr/>
        </p:nvSpPr>
        <p:spPr>
          <a:xfrm>
            <a:off x="0" y="0"/>
            <a:ext cx="9144000" cy="5143500"/>
          </a:xfrm>
          <a:prstGeom prst="rect">
            <a:avLst/>
          </a:prstGeom>
          <a:solidFill>
            <a:schemeClr val="lt1"/>
          </a:solidFill>
          <a:ln>
            <a:noFill/>
          </a:ln>
          <a:effectLst>
            <a:outerShdw blurRad="40000" rotWithShape="0" dir="5400000" dist="23000">
              <a:srgbClr val="000000">
                <a:alpha val="34900"/>
              </a:srgbClr>
            </a:outerShdw>
          </a:effectLst>
        </p:spPr>
        <p:txBody>
          <a:bodyPr anchorCtr="0" anchor="ctr" bIns="43925" lIns="87875" spcFirstLastPara="1" rIns="87875" wrap="square" tIns="43925">
            <a:noAutofit/>
          </a:bodyPr>
          <a:lstStyle/>
          <a:p>
            <a:pPr indent="0" lvl="0" marL="0" marR="0" rtl="0" algn="ctr">
              <a:spcBef>
                <a:spcPts val="0"/>
              </a:spcBef>
              <a:spcAft>
                <a:spcPts val="0"/>
              </a:spcAft>
              <a:buNone/>
            </a:pPr>
            <a:r>
              <a:t/>
            </a:r>
            <a:endParaRPr sz="2600">
              <a:solidFill>
                <a:srgbClr val="FFFFFF"/>
              </a:solidFill>
              <a:latin typeface="Arial"/>
              <a:ea typeface="Arial"/>
              <a:cs typeface="Arial"/>
              <a:sym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 Page #">
  <p:cSld name="Blank w/ Page #">
    <p:spTree>
      <p:nvGrpSpPr>
        <p:cNvPr id="245" name="Shape 245"/>
        <p:cNvGrpSpPr/>
        <p:nvPr/>
      </p:nvGrpSpPr>
      <p:grpSpPr>
        <a:xfrm>
          <a:off x="0" y="0"/>
          <a:ext cx="0" cy="0"/>
          <a:chOff x="0" y="0"/>
          <a:chExt cx="0" cy="0"/>
        </a:xfrm>
      </p:grpSpPr>
      <p:sp>
        <p:nvSpPr>
          <p:cNvPr id="246" name="Google Shape;246;p53"/>
          <p:cNvSpPr/>
          <p:nvPr/>
        </p:nvSpPr>
        <p:spPr>
          <a:xfrm>
            <a:off x="0" y="0"/>
            <a:ext cx="9144000" cy="5143500"/>
          </a:xfrm>
          <a:prstGeom prst="rect">
            <a:avLst/>
          </a:prstGeom>
          <a:solidFill>
            <a:schemeClr val="lt1"/>
          </a:solidFill>
          <a:ln>
            <a:noFill/>
          </a:ln>
          <a:effectLst>
            <a:outerShdw blurRad="40000" rotWithShape="0" dir="5400000" dist="23000">
              <a:srgbClr val="000000">
                <a:alpha val="34900"/>
              </a:srgbClr>
            </a:outerShdw>
          </a:effectLst>
        </p:spPr>
        <p:txBody>
          <a:bodyPr anchorCtr="0" anchor="ctr" bIns="43925" lIns="87875" spcFirstLastPara="1" rIns="87875" wrap="square" tIns="43925">
            <a:noAutofit/>
          </a:bodyPr>
          <a:lstStyle/>
          <a:p>
            <a:pPr indent="0" lvl="0" marL="0" marR="0" rtl="0" algn="ctr">
              <a:spcBef>
                <a:spcPts val="0"/>
              </a:spcBef>
              <a:spcAft>
                <a:spcPts val="0"/>
              </a:spcAft>
              <a:buNone/>
            </a:pPr>
            <a:r>
              <a:t/>
            </a:r>
            <a:endParaRPr sz="2600">
              <a:solidFill>
                <a:srgbClr val="FFFFFF"/>
              </a:solidFill>
              <a:latin typeface="Arial"/>
              <a:ea typeface="Arial"/>
              <a:cs typeface="Arial"/>
              <a:sym typeface="Arial"/>
            </a:endParaRPr>
          </a:p>
        </p:txBody>
      </p:sp>
      <p:sp>
        <p:nvSpPr>
          <p:cNvPr id="247" name="Google Shape;247;p53"/>
          <p:cNvSpPr txBox="1"/>
          <p:nvPr>
            <p:ph idx="12" type="sldNum"/>
          </p:nvPr>
        </p:nvSpPr>
        <p:spPr>
          <a:xfrm>
            <a:off x="506520" y="4678963"/>
            <a:ext cx="2133600" cy="273000"/>
          </a:xfrm>
          <a:prstGeom prst="rect">
            <a:avLst/>
          </a:prstGeom>
          <a:noFill/>
          <a:ln>
            <a:noFill/>
          </a:ln>
        </p:spPr>
        <p:txBody>
          <a:bodyPr anchorCtr="0" anchor="ctr" bIns="43950" lIns="87925" spcFirstLastPara="1" rIns="87925" wrap="square" tIns="43950">
            <a:noAutofit/>
          </a:bodyPr>
          <a:lstStyle>
            <a:lvl1pPr indent="0" lvl="0" marL="0" rtl="0" algn="l">
              <a:spcBef>
                <a:spcPts val="0"/>
              </a:spcBef>
              <a:buNone/>
              <a:defRPr sz="900">
                <a:solidFill>
                  <a:srgbClr val="232325"/>
                </a:solidFill>
                <a:latin typeface="Arial"/>
                <a:ea typeface="Arial"/>
                <a:cs typeface="Arial"/>
                <a:sym typeface="Arial"/>
              </a:defRPr>
            </a:lvl1pPr>
            <a:lvl2pPr indent="0" lvl="1" marL="0" rtl="0" algn="l">
              <a:spcBef>
                <a:spcPts val="0"/>
              </a:spcBef>
              <a:buNone/>
              <a:defRPr sz="900">
                <a:solidFill>
                  <a:srgbClr val="232325"/>
                </a:solidFill>
                <a:latin typeface="Arial"/>
                <a:ea typeface="Arial"/>
                <a:cs typeface="Arial"/>
                <a:sym typeface="Arial"/>
              </a:defRPr>
            </a:lvl2pPr>
            <a:lvl3pPr indent="0" lvl="2" marL="0" rtl="0" algn="l">
              <a:spcBef>
                <a:spcPts val="0"/>
              </a:spcBef>
              <a:buNone/>
              <a:defRPr sz="900">
                <a:solidFill>
                  <a:srgbClr val="232325"/>
                </a:solidFill>
                <a:latin typeface="Arial"/>
                <a:ea typeface="Arial"/>
                <a:cs typeface="Arial"/>
                <a:sym typeface="Arial"/>
              </a:defRPr>
            </a:lvl3pPr>
            <a:lvl4pPr indent="0" lvl="3" marL="0" rtl="0" algn="l">
              <a:spcBef>
                <a:spcPts val="0"/>
              </a:spcBef>
              <a:buNone/>
              <a:defRPr sz="900">
                <a:solidFill>
                  <a:srgbClr val="232325"/>
                </a:solidFill>
                <a:latin typeface="Arial"/>
                <a:ea typeface="Arial"/>
                <a:cs typeface="Arial"/>
                <a:sym typeface="Arial"/>
              </a:defRPr>
            </a:lvl4pPr>
            <a:lvl5pPr indent="0" lvl="4" marL="0" rtl="0" algn="l">
              <a:spcBef>
                <a:spcPts val="0"/>
              </a:spcBef>
              <a:buNone/>
              <a:defRPr sz="900">
                <a:solidFill>
                  <a:srgbClr val="232325"/>
                </a:solidFill>
                <a:latin typeface="Arial"/>
                <a:ea typeface="Arial"/>
                <a:cs typeface="Arial"/>
                <a:sym typeface="Arial"/>
              </a:defRPr>
            </a:lvl5pPr>
            <a:lvl6pPr indent="0" lvl="5" marL="0" rtl="0" algn="l">
              <a:spcBef>
                <a:spcPts val="0"/>
              </a:spcBef>
              <a:buNone/>
              <a:defRPr sz="900">
                <a:solidFill>
                  <a:srgbClr val="232325"/>
                </a:solidFill>
                <a:latin typeface="Arial"/>
                <a:ea typeface="Arial"/>
                <a:cs typeface="Arial"/>
                <a:sym typeface="Arial"/>
              </a:defRPr>
            </a:lvl6pPr>
            <a:lvl7pPr indent="0" lvl="6" marL="0" rtl="0" algn="l">
              <a:spcBef>
                <a:spcPts val="0"/>
              </a:spcBef>
              <a:buNone/>
              <a:defRPr sz="900">
                <a:solidFill>
                  <a:srgbClr val="232325"/>
                </a:solidFill>
                <a:latin typeface="Arial"/>
                <a:ea typeface="Arial"/>
                <a:cs typeface="Arial"/>
                <a:sym typeface="Arial"/>
              </a:defRPr>
            </a:lvl7pPr>
            <a:lvl8pPr indent="0" lvl="7" marL="0" rtl="0" algn="l">
              <a:spcBef>
                <a:spcPts val="0"/>
              </a:spcBef>
              <a:buNone/>
              <a:defRPr sz="900">
                <a:solidFill>
                  <a:srgbClr val="232325"/>
                </a:solidFill>
                <a:latin typeface="Arial"/>
                <a:ea typeface="Arial"/>
                <a:cs typeface="Arial"/>
                <a:sym typeface="Arial"/>
              </a:defRPr>
            </a:lvl8pPr>
            <a:lvl9pPr indent="0" lvl="8" marL="0" rtl="0" algn="l">
              <a:spcBef>
                <a:spcPts val="0"/>
              </a:spcBef>
              <a:buNone/>
              <a:defRPr sz="900">
                <a:solidFill>
                  <a:srgbClr val="232325"/>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dark">
  <p:cSld name="Blank - dark">
    <p:spTree>
      <p:nvGrpSpPr>
        <p:cNvPr id="248" name="Shape 248"/>
        <p:cNvGrpSpPr/>
        <p:nvPr/>
      </p:nvGrpSpPr>
      <p:grpSpPr>
        <a:xfrm>
          <a:off x="0" y="0"/>
          <a:ext cx="0" cy="0"/>
          <a:chOff x="0" y="0"/>
          <a:chExt cx="0" cy="0"/>
        </a:xfrm>
      </p:grpSpPr>
      <p:sp>
        <p:nvSpPr>
          <p:cNvPr id="249" name="Google Shape;249;p54"/>
          <p:cNvSpPr/>
          <p:nvPr/>
        </p:nvSpPr>
        <p:spPr>
          <a:xfrm>
            <a:off x="0" y="0"/>
            <a:ext cx="9144000" cy="5143500"/>
          </a:xfrm>
          <a:prstGeom prst="rect">
            <a:avLst/>
          </a:prstGeom>
          <a:solidFill>
            <a:srgbClr val="232325"/>
          </a:solidFill>
          <a:ln>
            <a:noFill/>
          </a:ln>
          <a:effectLst>
            <a:outerShdw blurRad="40000" rotWithShape="0" dir="5400000" dist="23000">
              <a:srgbClr val="000000">
                <a:alpha val="34900"/>
              </a:srgbClr>
            </a:outerShdw>
          </a:effectLst>
        </p:spPr>
        <p:txBody>
          <a:bodyPr anchorCtr="0" anchor="ctr" bIns="43925" lIns="87875" spcFirstLastPara="1" rIns="87875" wrap="square" tIns="43925">
            <a:noAutofit/>
          </a:bodyPr>
          <a:lstStyle/>
          <a:p>
            <a:pPr indent="0" lvl="0" marL="0" marR="0" rtl="0" algn="ctr">
              <a:spcBef>
                <a:spcPts val="0"/>
              </a:spcBef>
              <a:spcAft>
                <a:spcPts val="0"/>
              </a:spcAft>
              <a:buNone/>
            </a:pPr>
            <a:r>
              <a:t/>
            </a:r>
            <a:endParaRPr sz="2600">
              <a:solidFill>
                <a:srgbClr val="FFFFFF"/>
              </a:solidFill>
              <a:latin typeface="Arial"/>
              <a:ea typeface="Arial"/>
              <a:cs typeface="Arial"/>
              <a:sym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 page # - dark">
  <p:cSld name="Blank w/ page # - dark">
    <p:spTree>
      <p:nvGrpSpPr>
        <p:cNvPr id="250" name="Shape 250"/>
        <p:cNvGrpSpPr/>
        <p:nvPr/>
      </p:nvGrpSpPr>
      <p:grpSpPr>
        <a:xfrm>
          <a:off x="0" y="0"/>
          <a:ext cx="0" cy="0"/>
          <a:chOff x="0" y="0"/>
          <a:chExt cx="0" cy="0"/>
        </a:xfrm>
      </p:grpSpPr>
      <p:sp>
        <p:nvSpPr>
          <p:cNvPr id="251" name="Google Shape;251;p55"/>
          <p:cNvSpPr/>
          <p:nvPr/>
        </p:nvSpPr>
        <p:spPr>
          <a:xfrm>
            <a:off x="0" y="0"/>
            <a:ext cx="9144000" cy="5143500"/>
          </a:xfrm>
          <a:prstGeom prst="rect">
            <a:avLst/>
          </a:prstGeom>
          <a:solidFill>
            <a:srgbClr val="232325"/>
          </a:solidFill>
          <a:ln>
            <a:noFill/>
          </a:ln>
          <a:effectLst>
            <a:outerShdw blurRad="40000" rotWithShape="0" dir="5400000" dist="23000">
              <a:srgbClr val="000000">
                <a:alpha val="34900"/>
              </a:srgbClr>
            </a:outerShdw>
          </a:effectLst>
        </p:spPr>
        <p:txBody>
          <a:bodyPr anchorCtr="0" anchor="ctr" bIns="43925" lIns="87875" spcFirstLastPara="1" rIns="87875" wrap="square" tIns="43925">
            <a:noAutofit/>
          </a:bodyPr>
          <a:lstStyle/>
          <a:p>
            <a:pPr indent="0" lvl="0" marL="0" marR="0" rtl="0" algn="ctr">
              <a:spcBef>
                <a:spcPts val="0"/>
              </a:spcBef>
              <a:spcAft>
                <a:spcPts val="0"/>
              </a:spcAft>
              <a:buNone/>
            </a:pPr>
            <a:r>
              <a:t/>
            </a:r>
            <a:endParaRPr sz="2600">
              <a:solidFill>
                <a:srgbClr val="FFFFFF"/>
              </a:solidFill>
              <a:latin typeface="Arial"/>
              <a:ea typeface="Arial"/>
              <a:cs typeface="Arial"/>
              <a:sym typeface="Arial"/>
            </a:endParaRPr>
          </a:p>
        </p:txBody>
      </p:sp>
      <p:sp>
        <p:nvSpPr>
          <p:cNvPr id="252" name="Google Shape;252;p55"/>
          <p:cNvSpPr txBox="1"/>
          <p:nvPr>
            <p:ph idx="12" type="sldNum"/>
          </p:nvPr>
        </p:nvSpPr>
        <p:spPr>
          <a:xfrm>
            <a:off x="506520" y="4678963"/>
            <a:ext cx="2133600" cy="273000"/>
          </a:xfrm>
          <a:prstGeom prst="rect">
            <a:avLst/>
          </a:prstGeom>
          <a:noFill/>
          <a:ln>
            <a:noFill/>
          </a:ln>
        </p:spPr>
        <p:txBody>
          <a:bodyPr anchorCtr="0" anchor="ctr" bIns="43950" lIns="87925" spcFirstLastPara="1" rIns="87925" wrap="square" tIns="43950">
            <a:noAutofit/>
          </a:bodyPr>
          <a:lstStyle>
            <a:lvl1pPr indent="0" lvl="0" marL="0" rtl="0" algn="l">
              <a:spcBef>
                <a:spcPts val="0"/>
              </a:spcBef>
              <a:buNone/>
              <a:defRPr sz="900">
                <a:solidFill>
                  <a:srgbClr val="FFFFFF"/>
                </a:solidFill>
                <a:latin typeface="Arial"/>
                <a:ea typeface="Arial"/>
                <a:cs typeface="Arial"/>
                <a:sym typeface="Arial"/>
              </a:defRPr>
            </a:lvl1pPr>
            <a:lvl2pPr indent="0" lvl="1" marL="0" rtl="0" algn="l">
              <a:spcBef>
                <a:spcPts val="0"/>
              </a:spcBef>
              <a:buNone/>
              <a:defRPr sz="900">
                <a:solidFill>
                  <a:srgbClr val="FFFFFF"/>
                </a:solidFill>
                <a:latin typeface="Arial"/>
                <a:ea typeface="Arial"/>
                <a:cs typeface="Arial"/>
                <a:sym typeface="Arial"/>
              </a:defRPr>
            </a:lvl2pPr>
            <a:lvl3pPr indent="0" lvl="2" marL="0" rtl="0" algn="l">
              <a:spcBef>
                <a:spcPts val="0"/>
              </a:spcBef>
              <a:buNone/>
              <a:defRPr sz="900">
                <a:solidFill>
                  <a:srgbClr val="FFFFFF"/>
                </a:solidFill>
                <a:latin typeface="Arial"/>
                <a:ea typeface="Arial"/>
                <a:cs typeface="Arial"/>
                <a:sym typeface="Arial"/>
              </a:defRPr>
            </a:lvl3pPr>
            <a:lvl4pPr indent="0" lvl="3" marL="0" rtl="0" algn="l">
              <a:spcBef>
                <a:spcPts val="0"/>
              </a:spcBef>
              <a:buNone/>
              <a:defRPr sz="900">
                <a:solidFill>
                  <a:srgbClr val="FFFFFF"/>
                </a:solidFill>
                <a:latin typeface="Arial"/>
                <a:ea typeface="Arial"/>
                <a:cs typeface="Arial"/>
                <a:sym typeface="Arial"/>
              </a:defRPr>
            </a:lvl4pPr>
            <a:lvl5pPr indent="0" lvl="4" marL="0" rtl="0" algn="l">
              <a:spcBef>
                <a:spcPts val="0"/>
              </a:spcBef>
              <a:buNone/>
              <a:defRPr sz="900">
                <a:solidFill>
                  <a:srgbClr val="FFFFFF"/>
                </a:solidFill>
                <a:latin typeface="Arial"/>
                <a:ea typeface="Arial"/>
                <a:cs typeface="Arial"/>
                <a:sym typeface="Arial"/>
              </a:defRPr>
            </a:lvl5pPr>
            <a:lvl6pPr indent="0" lvl="5" marL="0" rtl="0" algn="l">
              <a:spcBef>
                <a:spcPts val="0"/>
              </a:spcBef>
              <a:buNone/>
              <a:defRPr sz="900">
                <a:solidFill>
                  <a:srgbClr val="FFFFFF"/>
                </a:solidFill>
                <a:latin typeface="Arial"/>
                <a:ea typeface="Arial"/>
                <a:cs typeface="Arial"/>
                <a:sym typeface="Arial"/>
              </a:defRPr>
            </a:lvl6pPr>
            <a:lvl7pPr indent="0" lvl="6" marL="0" rtl="0" algn="l">
              <a:spcBef>
                <a:spcPts val="0"/>
              </a:spcBef>
              <a:buNone/>
              <a:defRPr sz="900">
                <a:solidFill>
                  <a:srgbClr val="FFFFFF"/>
                </a:solidFill>
                <a:latin typeface="Arial"/>
                <a:ea typeface="Arial"/>
                <a:cs typeface="Arial"/>
                <a:sym typeface="Arial"/>
              </a:defRPr>
            </a:lvl7pPr>
            <a:lvl8pPr indent="0" lvl="7" marL="0" rtl="0" algn="l">
              <a:spcBef>
                <a:spcPts val="0"/>
              </a:spcBef>
              <a:buNone/>
              <a:defRPr sz="900">
                <a:solidFill>
                  <a:srgbClr val="FFFFFF"/>
                </a:solidFill>
                <a:latin typeface="Arial"/>
                <a:ea typeface="Arial"/>
                <a:cs typeface="Arial"/>
                <a:sym typeface="Arial"/>
              </a:defRPr>
            </a:lvl8pPr>
            <a:lvl9pPr indent="0" lvl="8" marL="0" rtl="0" algn="l">
              <a:spcBef>
                <a:spcPts val="0"/>
              </a:spcBef>
              <a:buNone/>
              <a:defRPr sz="900">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gray">
  <p:cSld name="Blank - gray">
    <p:spTree>
      <p:nvGrpSpPr>
        <p:cNvPr id="253" name="Shape 253"/>
        <p:cNvGrpSpPr/>
        <p:nvPr/>
      </p:nvGrpSpPr>
      <p:grpSpPr>
        <a:xfrm>
          <a:off x="0" y="0"/>
          <a:ext cx="0" cy="0"/>
          <a:chOff x="0" y="0"/>
          <a:chExt cx="0" cy="0"/>
        </a:xfrm>
      </p:grpSpPr>
      <p:sp>
        <p:nvSpPr>
          <p:cNvPr id="254" name="Google Shape;254;p56"/>
          <p:cNvSpPr/>
          <p:nvPr/>
        </p:nvSpPr>
        <p:spPr>
          <a:xfrm>
            <a:off x="0" y="0"/>
            <a:ext cx="9144000" cy="5143500"/>
          </a:xfrm>
          <a:prstGeom prst="rect">
            <a:avLst/>
          </a:prstGeom>
          <a:solidFill>
            <a:srgbClr val="BFBEBE"/>
          </a:solidFill>
          <a:ln>
            <a:noFill/>
          </a:ln>
          <a:effectLst>
            <a:outerShdw blurRad="40000" rotWithShape="0" dir="5400000" dist="23000">
              <a:srgbClr val="000000">
                <a:alpha val="34900"/>
              </a:srgbClr>
            </a:outerShdw>
          </a:effectLst>
        </p:spPr>
        <p:txBody>
          <a:bodyPr anchorCtr="0" anchor="ctr" bIns="43925" lIns="87875" spcFirstLastPara="1" rIns="87875" wrap="square" tIns="43925">
            <a:noAutofit/>
          </a:bodyPr>
          <a:lstStyle/>
          <a:p>
            <a:pPr indent="0" lvl="0" marL="0" marR="0" rtl="0" algn="ctr">
              <a:spcBef>
                <a:spcPts val="0"/>
              </a:spcBef>
              <a:spcAft>
                <a:spcPts val="0"/>
              </a:spcAft>
              <a:buNone/>
            </a:pPr>
            <a:r>
              <a:t/>
            </a:r>
            <a:endParaRPr sz="2600">
              <a:solidFill>
                <a:srgbClr val="FFFFFF"/>
              </a:solidFill>
              <a:latin typeface="Arial"/>
              <a:ea typeface="Arial"/>
              <a:cs typeface="Arial"/>
              <a:sym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 page # - gray">
  <p:cSld name="Blank w/ page # - gray">
    <p:spTree>
      <p:nvGrpSpPr>
        <p:cNvPr id="255" name="Shape 255"/>
        <p:cNvGrpSpPr/>
        <p:nvPr/>
      </p:nvGrpSpPr>
      <p:grpSpPr>
        <a:xfrm>
          <a:off x="0" y="0"/>
          <a:ext cx="0" cy="0"/>
          <a:chOff x="0" y="0"/>
          <a:chExt cx="0" cy="0"/>
        </a:xfrm>
      </p:grpSpPr>
      <p:sp>
        <p:nvSpPr>
          <p:cNvPr id="256" name="Google Shape;256;p57"/>
          <p:cNvSpPr/>
          <p:nvPr/>
        </p:nvSpPr>
        <p:spPr>
          <a:xfrm>
            <a:off x="0" y="0"/>
            <a:ext cx="9144000" cy="5143500"/>
          </a:xfrm>
          <a:prstGeom prst="rect">
            <a:avLst/>
          </a:prstGeom>
          <a:solidFill>
            <a:srgbClr val="BFBEBE"/>
          </a:solidFill>
          <a:ln>
            <a:noFill/>
          </a:ln>
          <a:effectLst>
            <a:outerShdw blurRad="40000" rotWithShape="0" dir="5400000" dist="23000">
              <a:srgbClr val="000000">
                <a:alpha val="34900"/>
              </a:srgbClr>
            </a:outerShdw>
          </a:effectLst>
        </p:spPr>
        <p:txBody>
          <a:bodyPr anchorCtr="0" anchor="ctr" bIns="43925" lIns="87875" spcFirstLastPara="1" rIns="87875" wrap="square" tIns="43925">
            <a:noAutofit/>
          </a:bodyPr>
          <a:lstStyle/>
          <a:p>
            <a:pPr indent="0" lvl="0" marL="0" marR="0" rtl="0" algn="ctr">
              <a:spcBef>
                <a:spcPts val="0"/>
              </a:spcBef>
              <a:spcAft>
                <a:spcPts val="0"/>
              </a:spcAft>
              <a:buNone/>
            </a:pPr>
            <a:r>
              <a:t/>
            </a:r>
            <a:endParaRPr sz="2600">
              <a:solidFill>
                <a:srgbClr val="FFFFFF"/>
              </a:solidFill>
              <a:latin typeface="Arial"/>
              <a:ea typeface="Arial"/>
              <a:cs typeface="Arial"/>
              <a:sym typeface="Arial"/>
            </a:endParaRPr>
          </a:p>
        </p:txBody>
      </p:sp>
      <p:sp>
        <p:nvSpPr>
          <p:cNvPr id="257" name="Google Shape;257;p57"/>
          <p:cNvSpPr txBox="1"/>
          <p:nvPr>
            <p:ph idx="12" type="sldNum"/>
          </p:nvPr>
        </p:nvSpPr>
        <p:spPr>
          <a:xfrm>
            <a:off x="506520" y="4678963"/>
            <a:ext cx="2133600" cy="273000"/>
          </a:xfrm>
          <a:prstGeom prst="rect">
            <a:avLst/>
          </a:prstGeom>
          <a:noFill/>
          <a:ln>
            <a:noFill/>
          </a:ln>
        </p:spPr>
        <p:txBody>
          <a:bodyPr anchorCtr="0" anchor="ctr" bIns="43950" lIns="87925" spcFirstLastPara="1" rIns="87925" wrap="square" tIns="43950">
            <a:noAutofit/>
          </a:bodyPr>
          <a:lstStyle>
            <a:lvl1pPr indent="0" lvl="0" marL="0" rtl="0" algn="l">
              <a:spcBef>
                <a:spcPts val="0"/>
              </a:spcBef>
              <a:buNone/>
              <a:defRPr sz="900">
                <a:solidFill>
                  <a:srgbClr val="232325"/>
                </a:solidFill>
                <a:latin typeface="Arial"/>
                <a:ea typeface="Arial"/>
                <a:cs typeface="Arial"/>
                <a:sym typeface="Arial"/>
              </a:defRPr>
            </a:lvl1pPr>
            <a:lvl2pPr indent="0" lvl="1" marL="0" rtl="0" algn="l">
              <a:spcBef>
                <a:spcPts val="0"/>
              </a:spcBef>
              <a:buNone/>
              <a:defRPr sz="900">
                <a:solidFill>
                  <a:srgbClr val="232325"/>
                </a:solidFill>
                <a:latin typeface="Arial"/>
                <a:ea typeface="Arial"/>
                <a:cs typeface="Arial"/>
                <a:sym typeface="Arial"/>
              </a:defRPr>
            </a:lvl2pPr>
            <a:lvl3pPr indent="0" lvl="2" marL="0" rtl="0" algn="l">
              <a:spcBef>
                <a:spcPts val="0"/>
              </a:spcBef>
              <a:buNone/>
              <a:defRPr sz="900">
                <a:solidFill>
                  <a:srgbClr val="232325"/>
                </a:solidFill>
                <a:latin typeface="Arial"/>
                <a:ea typeface="Arial"/>
                <a:cs typeface="Arial"/>
                <a:sym typeface="Arial"/>
              </a:defRPr>
            </a:lvl3pPr>
            <a:lvl4pPr indent="0" lvl="3" marL="0" rtl="0" algn="l">
              <a:spcBef>
                <a:spcPts val="0"/>
              </a:spcBef>
              <a:buNone/>
              <a:defRPr sz="900">
                <a:solidFill>
                  <a:srgbClr val="232325"/>
                </a:solidFill>
                <a:latin typeface="Arial"/>
                <a:ea typeface="Arial"/>
                <a:cs typeface="Arial"/>
                <a:sym typeface="Arial"/>
              </a:defRPr>
            </a:lvl4pPr>
            <a:lvl5pPr indent="0" lvl="4" marL="0" rtl="0" algn="l">
              <a:spcBef>
                <a:spcPts val="0"/>
              </a:spcBef>
              <a:buNone/>
              <a:defRPr sz="900">
                <a:solidFill>
                  <a:srgbClr val="232325"/>
                </a:solidFill>
                <a:latin typeface="Arial"/>
                <a:ea typeface="Arial"/>
                <a:cs typeface="Arial"/>
                <a:sym typeface="Arial"/>
              </a:defRPr>
            </a:lvl5pPr>
            <a:lvl6pPr indent="0" lvl="5" marL="0" rtl="0" algn="l">
              <a:spcBef>
                <a:spcPts val="0"/>
              </a:spcBef>
              <a:buNone/>
              <a:defRPr sz="900">
                <a:solidFill>
                  <a:srgbClr val="232325"/>
                </a:solidFill>
                <a:latin typeface="Arial"/>
                <a:ea typeface="Arial"/>
                <a:cs typeface="Arial"/>
                <a:sym typeface="Arial"/>
              </a:defRPr>
            </a:lvl6pPr>
            <a:lvl7pPr indent="0" lvl="6" marL="0" rtl="0" algn="l">
              <a:spcBef>
                <a:spcPts val="0"/>
              </a:spcBef>
              <a:buNone/>
              <a:defRPr sz="900">
                <a:solidFill>
                  <a:srgbClr val="232325"/>
                </a:solidFill>
                <a:latin typeface="Arial"/>
                <a:ea typeface="Arial"/>
                <a:cs typeface="Arial"/>
                <a:sym typeface="Arial"/>
              </a:defRPr>
            </a:lvl7pPr>
            <a:lvl8pPr indent="0" lvl="7" marL="0" rtl="0" algn="l">
              <a:spcBef>
                <a:spcPts val="0"/>
              </a:spcBef>
              <a:buNone/>
              <a:defRPr sz="900">
                <a:solidFill>
                  <a:srgbClr val="232325"/>
                </a:solidFill>
                <a:latin typeface="Arial"/>
                <a:ea typeface="Arial"/>
                <a:cs typeface="Arial"/>
                <a:sym typeface="Arial"/>
              </a:defRPr>
            </a:lvl8pPr>
            <a:lvl9pPr indent="0" lvl="8" marL="0" rtl="0" algn="l">
              <a:spcBef>
                <a:spcPts val="0"/>
              </a:spcBef>
              <a:buNone/>
              <a:defRPr sz="900">
                <a:solidFill>
                  <a:srgbClr val="232325"/>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2">
  <p:cSld name="Blank 2">
    <p:spTree>
      <p:nvGrpSpPr>
        <p:cNvPr id="258" name="Shape 258"/>
        <p:cNvGrpSpPr/>
        <p:nvPr/>
      </p:nvGrpSpPr>
      <p:grpSpPr>
        <a:xfrm>
          <a:off x="0" y="0"/>
          <a:ext cx="0" cy="0"/>
          <a:chOff x="0" y="0"/>
          <a:chExt cx="0" cy="0"/>
        </a:xfrm>
      </p:grpSpPr>
      <p:sp>
        <p:nvSpPr>
          <p:cNvPr id="259" name="Google Shape;259;p58"/>
          <p:cNvSpPr/>
          <p:nvPr/>
        </p:nvSpPr>
        <p:spPr>
          <a:xfrm>
            <a:off x="0" y="0"/>
            <a:ext cx="9144000" cy="5143500"/>
          </a:xfrm>
          <a:prstGeom prst="rect">
            <a:avLst/>
          </a:prstGeom>
          <a:gradFill>
            <a:gsLst>
              <a:gs pos="0">
                <a:schemeClr val="lt1"/>
              </a:gs>
              <a:gs pos="100000">
                <a:srgbClr val="E5E5E5"/>
              </a:gs>
            </a:gsLst>
            <a:lin ang="5400012" scaled="0"/>
          </a:gradFill>
          <a:ln>
            <a:noFill/>
          </a:ln>
        </p:spPr>
        <p:txBody>
          <a:bodyPr anchorCtr="0" anchor="ctr" bIns="17125" lIns="34275" spcFirstLastPara="1" rIns="34275" wrap="square" tIns="17125">
            <a:noAutofit/>
          </a:bodyPr>
          <a:lstStyle/>
          <a:p>
            <a:pPr indent="0" lvl="0" marL="0" marR="0" rtl="0" algn="ctr">
              <a:spcBef>
                <a:spcPts val="0"/>
              </a:spcBef>
              <a:spcAft>
                <a:spcPts val="0"/>
              </a:spcAft>
              <a:buNone/>
            </a:pPr>
            <a:r>
              <a:t/>
            </a:r>
            <a:endParaRPr sz="4600">
              <a:solidFill>
                <a:schemeClr val="lt1"/>
              </a:solidFill>
              <a:latin typeface="Cambria"/>
              <a:ea typeface="Cambria"/>
              <a:cs typeface="Cambria"/>
              <a:sym typeface="Cambria"/>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Title &amp; Subtitle_Benchmarking 01">
  <p:cSld name="Main Title &amp; Subtitle_Benchmarking 01">
    <p:spTree>
      <p:nvGrpSpPr>
        <p:cNvPr id="260" name="Shape 260"/>
        <p:cNvGrpSpPr/>
        <p:nvPr/>
      </p:nvGrpSpPr>
      <p:grpSpPr>
        <a:xfrm>
          <a:off x="0" y="0"/>
          <a:ext cx="0" cy="0"/>
          <a:chOff x="0" y="0"/>
          <a:chExt cx="0" cy="0"/>
        </a:xfrm>
      </p:grpSpPr>
      <p:sp>
        <p:nvSpPr>
          <p:cNvPr id="261" name="Google Shape;261;p59"/>
          <p:cNvSpPr txBox="1"/>
          <p:nvPr>
            <p:ph idx="1" type="body"/>
          </p:nvPr>
        </p:nvSpPr>
        <p:spPr>
          <a:xfrm>
            <a:off x="387820" y="730531"/>
            <a:ext cx="8368200" cy="173400"/>
          </a:xfrm>
          <a:prstGeom prst="rect">
            <a:avLst/>
          </a:prstGeom>
          <a:noFill/>
          <a:ln>
            <a:noFill/>
          </a:ln>
        </p:spPr>
        <p:txBody>
          <a:bodyPr anchorCtr="0" anchor="ctr" bIns="0" lIns="0" spcFirstLastPara="1" rIns="0" wrap="square" tIns="0">
            <a:noAutofit/>
          </a:bodyPr>
          <a:lstStyle>
            <a:lvl1pPr indent="-228600" lvl="0" marL="457200" rtl="0" algn="l">
              <a:lnSpc>
                <a:spcPct val="110000"/>
              </a:lnSpc>
              <a:spcBef>
                <a:spcPts val="0"/>
              </a:spcBef>
              <a:spcAft>
                <a:spcPts val="0"/>
              </a:spcAft>
              <a:buClr>
                <a:srgbClr val="7F7F7F"/>
              </a:buClr>
              <a:buSzPts val="1000"/>
              <a:buNone/>
              <a:defRPr b="0" sz="1000">
                <a:solidFill>
                  <a:srgbClr val="7F7F7F"/>
                </a:solidFill>
                <a:latin typeface="Cambria"/>
                <a:ea typeface="Cambria"/>
                <a:cs typeface="Cambria"/>
                <a:sym typeface="Cambria"/>
              </a:defRPr>
            </a:lvl1pPr>
            <a:lvl2pPr indent="-228600" lvl="1" marL="914400" rtl="0" algn="l">
              <a:spcBef>
                <a:spcPts val="800"/>
              </a:spcBef>
              <a:spcAft>
                <a:spcPts val="0"/>
              </a:spcAft>
              <a:buClr>
                <a:srgbClr val="7F7F7F"/>
              </a:buClr>
              <a:buSzPts val="1200"/>
              <a:buNone/>
              <a:defRPr sz="1200"/>
            </a:lvl2pPr>
            <a:lvl3pPr indent="-228600" lvl="2" marL="1371600" rtl="0" algn="l">
              <a:spcBef>
                <a:spcPts val="200"/>
              </a:spcBef>
              <a:spcAft>
                <a:spcPts val="0"/>
              </a:spcAft>
              <a:buClr>
                <a:srgbClr val="7F7F7F"/>
              </a:buClr>
              <a:buSzPts val="1000"/>
              <a:buNone/>
              <a:defRPr sz="1000"/>
            </a:lvl3pPr>
            <a:lvl4pPr indent="-228600" lvl="3" marL="1828800" rtl="0" algn="l">
              <a:spcBef>
                <a:spcPts val="200"/>
              </a:spcBef>
              <a:spcAft>
                <a:spcPts val="0"/>
              </a:spcAft>
              <a:buClr>
                <a:srgbClr val="7F7F7F"/>
              </a:buClr>
              <a:buSzPts val="900"/>
              <a:buNone/>
              <a:defRPr sz="900"/>
            </a:lvl4pPr>
            <a:lvl5pPr indent="-228600" lvl="4" marL="2286000" rtl="0" algn="l">
              <a:spcBef>
                <a:spcPts val="200"/>
              </a:spcBef>
              <a:spcAft>
                <a:spcPts val="0"/>
              </a:spcAft>
              <a:buClr>
                <a:srgbClr val="7F7F7F"/>
              </a:buClr>
              <a:buSzPts val="900"/>
              <a:buNone/>
              <a:defRPr sz="900"/>
            </a:lvl5pPr>
            <a:lvl6pPr indent="-228600" lvl="5" marL="2743200" rtl="0" algn="l">
              <a:spcBef>
                <a:spcPts val="200"/>
              </a:spcBef>
              <a:spcAft>
                <a:spcPts val="0"/>
              </a:spcAft>
              <a:buClr>
                <a:schemeClr val="dk1"/>
              </a:buClr>
              <a:buSzPts val="900"/>
              <a:buNone/>
              <a:defRPr sz="900"/>
            </a:lvl6pPr>
            <a:lvl7pPr indent="-228600" lvl="6" marL="3200400" rtl="0" algn="l">
              <a:spcBef>
                <a:spcPts val="200"/>
              </a:spcBef>
              <a:spcAft>
                <a:spcPts val="0"/>
              </a:spcAft>
              <a:buClr>
                <a:schemeClr val="dk1"/>
              </a:buClr>
              <a:buSzPts val="900"/>
              <a:buNone/>
              <a:defRPr sz="900"/>
            </a:lvl7pPr>
            <a:lvl8pPr indent="-228600" lvl="7" marL="3657600" rtl="0" algn="l">
              <a:spcBef>
                <a:spcPts val="200"/>
              </a:spcBef>
              <a:spcAft>
                <a:spcPts val="0"/>
              </a:spcAft>
              <a:buClr>
                <a:schemeClr val="dk1"/>
              </a:buClr>
              <a:buSzPts val="900"/>
              <a:buNone/>
              <a:defRPr sz="900"/>
            </a:lvl8pPr>
            <a:lvl9pPr indent="-228600" lvl="8" marL="4114800" rtl="0" algn="l">
              <a:spcBef>
                <a:spcPts val="200"/>
              </a:spcBef>
              <a:spcAft>
                <a:spcPts val="0"/>
              </a:spcAft>
              <a:buClr>
                <a:schemeClr val="dk1"/>
              </a:buClr>
              <a:buSzPts val="900"/>
              <a:buNone/>
              <a:defRPr sz="900"/>
            </a:lvl9pPr>
          </a:lstStyle>
          <a:p/>
        </p:txBody>
      </p:sp>
      <p:sp>
        <p:nvSpPr>
          <p:cNvPr id="262" name="Google Shape;262;p59"/>
          <p:cNvSpPr txBox="1"/>
          <p:nvPr>
            <p:ph type="title"/>
          </p:nvPr>
        </p:nvSpPr>
        <p:spPr>
          <a:xfrm>
            <a:off x="387820" y="282612"/>
            <a:ext cx="8368200" cy="409500"/>
          </a:xfrm>
          <a:prstGeom prst="rect">
            <a:avLst/>
          </a:prstGeom>
          <a:noFill/>
          <a:ln>
            <a:noFill/>
          </a:ln>
        </p:spPr>
        <p:txBody>
          <a:bodyPr anchorCtr="0" anchor="ctr" bIns="0" lIns="0" spcFirstLastPara="1" rIns="0" wrap="square" tIns="0">
            <a:noAutofit/>
          </a:bodyPr>
          <a:lstStyle>
            <a:lvl1pPr lvl="0" rtl="0" algn="l">
              <a:lnSpc>
                <a:spcPct val="90000"/>
              </a:lnSpc>
              <a:spcBef>
                <a:spcPts val="0"/>
              </a:spcBef>
              <a:spcAft>
                <a:spcPts val="0"/>
              </a:spcAft>
              <a:buClr>
                <a:srgbClr val="3F3F3F"/>
              </a:buClr>
              <a:buSzPts val="2400"/>
              <a:buFont typeface="Arial"/>
              <a:buNone/>
              <a:defRPr sz="2400">
                <a:solidFill>
                  <a:srgbClr val="3F3F3F"/>
                </a:solidFill>
              </a:defRPr>
            </a:lvl1pPr>
            <a:lvl2pPr lvl="1" rtl="0">
              <a:spcBef>
                <a:spcPts val="0"/>
              </a:spcBef>
              <a:spcAft>
                <a:spcPts val="0"/>
              </a:spcAft>
              <a:buSzPts val="500"/>
              <a:buNone/>
              <a:defRPr/>
            </a:lvl2pPr>
            <a:lvl3pPr lvl="2" rtl="0">
              <a:spcBef>
                <a:spcPts val="0"/>
              </a:spcBef>
              <a:spcAft>
                <a:spcPts val="0"/>
              </a:spcAft>
              <a:buSzPts val="500"/>
              <a:buNone/>
              <a:defRPr/>
            </a:lvl3pPr>
            <a:lvl4pPr lvl="3" rtl="0">
              <a:spcBef>
                <a:spcPts val="0"/>
              </a:spcBef>
              <a:spcAft>
                <a:spcPts val="0"/>
              </a:spcAft>
              <a:buSzPts val="500"/>
              <a:buNone/>
              <a:defRPr/>
            </a:lvl4pPr>
            <a:lvl5pPr lvl="4" rtl="0">
              <a:spcBef>
                <a:spcPts val="0"/>
              </a:spcBef>
              <a:spcAft>
                <a:spcPts val="0"/>
              </a:spcAft>
              <a:buSzPts val="500"/>
              <a:buNone/>
              <a:defRPr/>
            </a:lvl5pPr>
            <a:lvl6pPr lvl="5" rtl="0">
              <a:spcBef>
                <a:spcPts val="0"/>
              </a:spcBef>
              <a:spcAft>
                <a:spcPts val="0"/>
              </a:spcAft>
              <a:buSzPts val="500"/>
              <a:buNone/>
              <a:defRPr/>
            </a:lvl6pPr>
            <a:lvl7pPr lvl="6" rtl="0">
              <a:spcBef>
                <a:spcPts val="0"/>
              </a:spcBef>
              <a:spcAft>
                <a:spcPts val="0"/>
              </a:spcAft>
              <a:buSzPts val="500"/>
              <a:buNone/>
              <a:defRPr/>
            </a:lvl7pPr>
            <a:lvl8pPr lvl="7" rtl="0">
              <a:spcBef>
                <a:spcPts val="0"/>
              </a:spcBef>
              <a:spcAft>
                <a:spcPts val="0"/>
              </a:spcAft>
              <a:buSzPts val="500"/>
              <a:buNone/>
              <a:defRPr/>
            </a:lvl8pPr>
            <a:lvl9pPr lvl="8" rtl="0">
              <a:spcBef>
                <a:spcPts val="0"/>
              </a:spcBef>
              <a:spcAft>
                <a:spcPts val="0"/>
              </a:spcAft>
              <a:buSzPts val="500"/>
              <a:buNone/>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63" name="Shape 263"/>
        <p:cNvGrpSpPr/>
        <p:nvPr/>
      </p:nvGrpSpPr>
      <p:grpSpPr>
        <a:xfrm>
          <a:off x="0" y="0"/>
          <a:ext cx="0" cy="0"/>
          <a:chOff x="0" y="0"/>
          <a:chExt cx="0" cy="0"/>
        </a:xfrm>
      </p:grpSpPr>
      <p:sp>
        <p:nvSpPr>
          <p:cNvPr id="264" name="Google Shape;264;p60"/>
          <p:cNvSpPr txBox="1"/>
          <p:nvPr>
            <p:ph type="title"/>
          </p:nvPr>
        </p:nvSpPr>
        <p:spPr>
          <a:xfrm>
            <a:off x="311700" y="445025"/>
            <a:ext cx="8520600" cy="572700"/>
          </a:xfrm>
          <a:prstGeom prst="rect">
            <a:avLst/>
          </a:prstGeom>
        </p:spPr>
        <p:txBody>
          <a:bodyPr anchorCtr="0" anchor="t" bIns="0" lIns="34275" spcFirstLastPara="1" rIns="87925" wrap="square" tIns="0">
            <a:noAutofit/>
          </a:bodyPr>
          <a:lstStyle>
            <a:lvl1pPr lvl="0" rtl="0">
              <a:spcBef>
                <a:spcPts val="0"/>
              </a:spcBef>
              <a:spcAft>
                <a:spcPts val="0"/>
              </a:spcAft>
              <a:buSzPts val="3400"/>
              <a:buNone/>
              <a:defRPr/>
            </a:lvl1pPr>
            <a:lvl2pPr lvl="1" rtl="0">
              <a:spcBef>
                <a:spcPts val="0"/>
              </a:spcBef>
              <a:spcAft>
                <a:spcPts val="0"/>
              </a:spcAft>
              <a:buSzPts val="500"/>
              <a:buNone/>
              <a:defRPr/>
            </a:lvl2pPr>
            <a:lvl3pPr lvl="2" rtl="0">
              <a:spcBef>
                <a:spcPts val="0"/>
              </a:spcBef>
              <a:spcAft>
                <a:spcPts val="0"/>
              </a:spcAft>
              <a:buSzPts val="500"/>
              <a:buNone/>
              <a:defRPr/>
            </a:lvl3pPr>
            <a:lvl4pPr lvl="3" rtl="0">
              <a:spcBef>
                <a:spcPts val="0"/>
              </a:spcBef>
              <a:spcAft>
                <a:spcPts val="0"/>
              </a:spcAft>
              <a:buSzPts val="500"/>
              <a:buNone/>
              <a:defRPr/>
            </a:lvl4pPr>
            <a:lvl5pPr lvl="4" rtl="0">
              <a:spcBef>
                <a:spcPts val="0"/>
              </a:spcBef>
              <a:spcAft>
                <a:spcPts val="0"/>
              </a:spcAft>
              <a:buSzPts val="500"/>
              <a:buNone/>
              <a:defRPr/>
            </a:lvl5pPr>
            <a:lvl6pPr lvl="5" rtl="0">
              <a:spcBef>
                <a:spcPts val="0"/>
              </a:spcBef>
              <a:spcAft>
                <a:spcPts val="0"/>
              </a:spcAft>
              <a:buSzPts val="500"/>
              <a:buNone/>
              <a:defRPr/>
            </a:lvl6pPr>
            <a:lvl7pPr lvl="6" rtl="0">
              <a:spcBef>
                <a:spcPts val="0"/>
              </a:spcBef>
              <a:spcAft>
                <a:spcPts val="0"/>
              </a:spcAft>
              <a:buSzPts val="500"/>
              <a:buNone/>
              <a:defRPr/>
            </a:lvl7pPr>
            <a:lvl8pPr lvl="7" rtl="0">
              <a:spcBef>
                <a:spcPts val="0"/>
              </a:spcBef>
              <a:spcAft>
                <a:spcPts val="0"/>
              </a:spcAft>
              <a:buSzPts val="500"/>
              <a:buNone/>
              <a:defRPr/>
            </a:lvl8pPr>
            <a:lvl9pPr lvl="8" rtl="0">
              <a:spcBef>
                <a:spcPts val="0"/>
              </a:spcBef>
              <a:spcAft>
                <a:spcPts val="0"/>
              </a:spcAft>
              <a:buSzPts val="500"/>
              <a:buNone/>
              <a:defRPr/>
            </a:lvl9pPr>
          </a:lstStyle>
          <a:p/>
        </p:txBody>
      </p:sp>
      <p:sp>
        <p:nvSpPr>
          <p:cNvPr id="265" name="Google Shape;265;p60"/>
          <p:cNvSpPr txBox="1"/>
          <p:nvPr>
            <p:ph idx="1" type="body"/>
          </p:nvPr>
        </p:nvSpPr>
        <p:spPr>
          <a:xfrm>
            <a:off x="311700" y="1152475"/>
            <a:ext cx="8520600" cy="3416400"/>
          </a:xfrm>
          <a:prstGeom prst="rect">
            <a:avLst/>
          </a:prstGeom>
        </p:spPr>
        <p:txBody>
          <a:bodyPr anchorCtr="0" anchor="t" bIns="0" lIns="87925" spcFirstLastPara="1" rIns="87925" wrap="square" tIns="0">
            <a:noAutofit/>
          </a:bodyPr>
          <a:lstStyle>
            <a:lvl1pPr indent="-228600" lvl="0" marL="457200" rtl="0">
              <a:spcBef>
                <a:spcPts val="0"/>
              </a:spcBef>
              <a:spcAft>
                <a:spcPts val="0"/>
              </a:spcAft>
              <a:buSzPts val="1700"/>
              <a:buNone/>
              <a:defRPr/>
            </a:lvl1pPr>
            <a:lvl2pPr indent="-336550" lvl="1" marL="914400" rtl="0">
              <a:spcBef>
                <a:spcPts val="800"/>
              </a:spcBef>
              <a:spcAft>
                <a:spcPts val="0"/>
              </a:spcAft>
              <a:buSzPts val="1700"/>
              <a:buChar char="–"/>
              <a:defRPr/>
            </a:lvl2pPr>
            <a:lvl3pPr indent="-336550" lvl="2" marL="1371600" rtl="0">
              <a:spcBef>
                <a:spcPts val="300"/>
              </a:spcBef>
              <a:spcAft>
                <a:spcPts val="0"/>
              </a:spcAft>
              <a:buSzPts val="1700"/>
              <a:buChar char="•"/>
              <a:defRPr/>
            </a:lvl3pPr>
            <a:lvl4pPr indent="-336550" lvl="3" marL="1828800" rtl="0">
              <a:spcBef>
                <a:spcPts val="300"/>
              </a:spcBef>
              <a:spcAft>
                <a:spcPts val="0"/>
              </a:spcAft>
              <a:buSzPts val="1700"/>
              <a:buChar char="–"/>
              <a:defRPr/>
            </a:lvl4pPr>
            <a:lvl5pPr indent="-336550" lvl="4" marL="2286000" rtl="0">
              <a:spcBef>
                <a:spcPts val="300"/>
              </a:spcBef>
              <a:spcAft>
                <a:spcPts val="0"/>
              </a:spcAft>
              <a:buSzPts val="1700"/>
              <a:buChar char="»"/>
              <a:defRPr/>
            </a:lvl5pPr>
            <a:lvl6pPr indent="-349250" lvl="5" marL="2743200" rtl="0">
              <a:spcBef>
                <a:spcPts val="400"/>
              </a:spcBef>
              <a:spcAft>
                <a:spcPts val="0"/>
              </a:spcAft>
              <a:buSzPts val="1900"/>
              <a:buChar char="•"/>
              <a:defRPr/>
            </a:lvl6pPr>
            <a:lvl7pPr indent="-349250" lvl="6" marL="3200400" rtl="0">
              <a:spcBef>
                <a:spcPts val="400"/>
              </a:spcBef>
              <a:spcAft>
                <a:spcPts val="0"/>
              </a:spcAft>
              <a:buSzPts val="1900"/>
              <a:buChar char="•"/>
              <a:defRPr/>
            </a:lvl7pPr>
            <a:lvl8pPr indent="-349250" lvl="7" marL="3657600" rtl="0">
              <a:spcBef>
                <a:spcPts val="400"/>
              </a:spcBef>
              <a:spcAft>
                <a:spcPts val="0"/>
              </a:spcAft>
              <a:buSzPts val="1900"/>
              <a:buChar char="•"/>
              <a:defRPr/>
            </a:lvl8pPr>
            <a:lvl9pPr indent="-349250" lvl="8" marL="4114800" rtl="0">
              <a:spcBef>
                <a:spcPts val="400"/>
              </a:spcBef>
              <a:spcAft>
                <a:spcPts val="0"/>
              </a:spcAft>
              <a:buSzPts val="1900"/>
              <a:buChar char="•"/>
              <a:defRPr/>
            </a:lvl9pPr>
          </a:lstStyle>
          <a:p/>
        </p:txBody>
      </p:sp>
      <p:sp>
        <p:nvSpPr>
          <p:cNvPr id="266" name="Google Shape;266;p60"/>
          <p:cNvSpPr txBox="1"/>
          <p:nvPr>
            <p:ph idx="12" type="sldNum"/>
          </p:nvPr>
        </p:nvSpPr>
        <p:spPr>
          <a:xfrm>
            <a:off x="8472458" y="4663217"/>
            <a:ext cx="548700" cy="393600"/>
          </a:xfrm>
          <a:prstGeom prst="rect">
            <a:avLst/>
          </a:prstGeom>
        </p:spPr>
        <p:txBody>
          <a:bodyPr anchorCtr="0" anchor="ctr" bIns="43950" lIns="87925" spcFirstLastPara="1" rIns="87925" wrap="square" tIns="439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75" name="Shape 275"/>
        <p:cNvGrpSpPr/>
        <p:nvPr/>
      </p:nvGrpSpPr>
      <p:grpSpPr>
        <a:xfrm>
          <a:off x="0" y="0"/>
          <a:ext cx="0" cy="0"/>
          <a:chOff x="0" y="0"/>
          <a:chExt cx="0" cy="0"/>
        </a:xfrm>
      </p:grpSpPr>
      <p:sp>
        <p:nvSpPr>
          <p:cNvPr id="276" name="Google Shape;276;p62"/>
          <p:cNvSpPr txBox="1"/>
          <p:nvPr>
            <p:ph type="ctrTitle"/>
          </p:nvPr>
        </p:nvSpPr>
        <p:spPr>
          <a:xfrm>
            <a:off x="508819" y="667365"/>
            <a:ext cx="7492200" cy="2698800"/>
          </a:xfrm>
          <a:prstGeom prst="rect">
            <a:avLst/>
          </a:prstGeom>
          <a:noFill/>
          <a:ln>
            <a:noFill/>
          </a:ln>
        </p:spPr>
        <p:txBody>
          <a:bodyPr anchorCtr="0" anchor="t" bIns="34275" lIns="68575" spcFirstLastPara="1" rIns="68575" wrap="square" tIns="34275">
            <a:normAutofit/>
          </a:bodyPr>
          <a:lstStyle>
            <a:lvl1pPr lvl="0" rtl="0" algn="l">
              <a:lnSpc>
                <a:spcPct val="100000"/>
              </a:lnSpc>
              <a:spcBef>
                <a:spcPts val="0"/>
              </a:spcBef>
              <a:spcAft>
                <a:spcPts val="0"/>
              </a:spcAft>
              <a:buClr>
                <a:schemeClr val="dk1"/>
              </a:buClr>
              <a:buSzPts val="4100"/>
              <a:buFont typeface="Open Sans"/>
              <a:buNone/>
              <a:defRPr sz="41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77" name="Google Shape;277;p62"/>
          <p:cNvSpPr txBox="1"/>
          <p:nvPr>
            <p:ph idx="1" type="subTitle"/>
          </p:nvPr>
        </p:nvSpPr>
        <p:spPr>
          <a:xfrm>
            <a:off x="508819" y="3366320"/>
            <a:ext cx="5244000" cy="977100"/>
          </a:xfrm>
          <a:prstGeom prst="rect">
            <a:avLst/>
          </a:prstGeom>
          <a:noFill/>
          <a:ln>
            <a:noFill/>
          </a:ln>
        </p:spPr>
        <p:txBody>
          <a:bodyPr anchorCtr="0" anchor="b" bIns="34275" lIns="68575" spcFirstLastPara="1" rIns="68575" wrap="square" tIns="34275">
            <a:normAutofit/>
          </a:bodyPr>
          <a:lstStyle>
            <a:lvl1pPr lvl="0" rtl="0" algn="l">
              <a:lnSpc>
                <a:spcPct val="120000"/>
              </a:lnSpc>
              <a:spcBef>
                <a:spcPts val="800"/>
              </a:spcBef>
              <a:spcAft>
                <a:spcPts val="0"/>
              </a:spcAft>
              <a:buClr>
                <a:schemeClr val="dk1"/>
              </a:buClr>
              <a:buSzPts val="1500"/>
              <a:buNone/>
              <a:defRPr sz="1500"/>
            </a:lvl1pPr>
            <a:lvl2pPr lvl="1" rtl="0" algn="ctr">
              <a:lnSpc>
                <a:spcPct val="120000"/>
              </a:lnSpc>
              <a:spcBef>
                <a:spcPts val="400"/>
              </a:spcBef>
              <a:spcAft>
                <a:spcPts val="0"/>
              </a:spcAft>
              <a:buClr>
                <a:schemeClr val="dk1"/>
              </a:buClr>
              <a:buSzPts val="1500"/>
              <a:buNone/>
              <a:defRPr sz="1500"/>
            </a:lvl2pPr>
            <a:lvl3pPr lvl="2" rtl="0" algn="ctr">
              <a:lnSpc>
                <a:spcPct val="120000"/>
              </a:lnSpc>
              <a:spcBef>
                <a:spcPts val="400"/>
              </a:spcBef>
              <a:spcAft>
                <a:spcPts val="0"/>
              </a:spcAft>
              <a:buClr>
                <a:schemeClr val="dk1"/>
              </a:buClr>
              <a:buSzPts val="1400"/>
              <a:buNone/>
              <a:defRPr sz="1400"/>
            </a:lvl3pPr>
            <a:lvl4pPr lvl="3" rtl="0" algn="ctr">
              <a:lnSpc>
                <a:spcPct val="120000"/>
              </a:lnSpc>
              <a:spcBef>
                <a:spcPts val="400"/>
              </a:spcBef>
              <a:spcAft>
                <a:spcPts val="0"/>
              </a:spcAft>
              <a:buClr>
                <a:schemeClr val="dk1"/>
              </a:buClr>
              <a:buSzPts val="1200"/>
              <a:buNone/>
              <a:defRPr sz="1200"/>
            </a:lvl4pPr>
            <a:lvl5pPr lvl="4" rtl="0" algn="ctr">
              <a:lnSpc>
                <a:spcPct val="12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278" name="Google Shape;278;p62"/>
          <p:cNvSpPr txBox="1"/>
          <p:nvPr>
            <p:ph idx="10" type="dt"/>
          </p:nvPr>
        </p:nvSpPr>
        <p:spPr>
          <a:xfrm>
            <a:off x="6277086" y="4767263"/>
            <a:ext cx="19446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79" name="Google Shape;279;p62"/>
          <p:cNvSpPr txBox="1"/>
          <p:nvPr>
            <p:ph idx="11" type="ftr"/>
          </p:nvPr>
        </p:nvSpPr>
        <p:spPr>
          <a:xfrm>
            <a:off x="536537" y="4767263"/>
            <a:ext cx="34047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80" name="Google Shape;280;p62"/>
          <p:cNvSpPr txBox="1"/>
          <p:nvPr>
            <p:ph idx="12" type="sldNum"/>
          </p:nvPr>
        </p:nvSpPr>
        <p:spPr>
          <a:xfrm>
            <a:off x="8189259" y="4767263"/>
            <a:ext cx="5043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1" name="Shape 281"/>
        <p:cNvGrpSpPr/>
        <p:nvPr/>
      </p:nvGrpSpPr>
      <p:grpSpPr>
        <a:xfrm>
          <a:off x="0" y="0"/>
          <a:ext cx="0" cy="0"/>
          <a:chOff x="0" y="0"/>
          <a:chExt cx="0" cy="0"/>
        </a:xfrm>
      </p:grpSpPr>
      <p:sp>
        <p:nvSpPr>
          <p:cNvPr id="282" name="Google Shape;282;p63"/>
          <p:cNvSpPr txBox="1"/>
          <p:nvPr>
            <p:ph type="title"/>
          </p:nvPr>
        </p:nvSpPr>
        <p:spPr>
          <a:xfrm>
            <a:off x="525476" y="691572"/>
            <a:ext cx="8018700" cy="1028400"/>
          </a:xfrm>
          <a:prstGeom prst="rect">
            <a:avLst/>
          </a:prstGeom>
          <a:noFill/>
          <a:ln>
            <a:noFill/>
          </a:ln>
        </p:spPr>
        <p:txBody>
          <a:bodyPr anchorCtr="0" anchor="t" bIns="34275" lIns="68575" spcFirstLastPara="1" rIns="68575" wrap="square" tIns="34275">
            <a:normAutofit/>
          </a:bodyPr>
          <a:lstStyle>
            <a:lvl1pPr lvl="0" rtl="0" algn="l">
              <a:lnSpc>
                <a:spcPct val="10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83" name="Google Shape;283;p63"/>
          <p:cNvSpPr txBox="1"/>
          <p:nvPr>
            <p:ph idx="1" type="body"/>
          </p:nvPr>
        </p:nvSpPr>
        <p:spPr>
          <a:xfrm>
            <a:off x="525476" y="1719844"/>
            <a:ext cx="8018700" cy="2727000"/>
          </a:xfrm>
          <a:prstGeom prst="rect">
            <a:avLst/>
          </a:prstGeom>
          <a:noFill/>
          <a:ln>
            <a:noFill/>
          </a:ln>
        </p:spPr>
        <p:txBody>
          <a:bodyPr anchorCtr="0" anchor="t" bIns="34275" lIns="68575" spcFirstLastPara="1" rIns="68575" wrap="square" tIns="34275">
            <a:normAutofit/>
          </a:bodyPr>
          <a:lstStyle>
            <a:lvl1pPr indent="-317500" lvl="0" marL="457200" rtl="0" algn="l">
              <a:lnSpc>
                <a:spcPct val="120000"/>
              </a:lnSpc>
              <a:spcBef>
                <a:spcPts val="800"/>
              </a:spcBef>
              <a:spcAft>
                <a:spcPts val="0"/>
              </a:spcAft>
              <a:buClr>
                <a:schemeClr val="dk1"/>
              </a:buClr>
              <a:buSzPts val="1400"/>
              <a:buChar char="•"/>
              <a:defRPr/>
            </a:lvl1pPr>
            <a:lvl2pPr indent="-317500" lvl="1" marL="914400" rtl="0" algn="l">
              <a:lnSpc>
                <a:spcPct val="120000"/>
              </a:lnSpc>
              <a:spcBef>
                <a:spcPts val="400"/>
              </a:spcBef>
              <a:spcAft>
                <a:spcPts val="0"/>
              </a:spcAft>
              <a:buClr>
                <a:schemeClr val="dk1"/>
              </a:buClr>
              <a:buSzPts val="1400"/>
              <a:buChar char="•"/>
              <a:defRPr/>
            </a:lvl2pPr>
            <a:lvl3pPr indent="-317500" lvl="2" marL="1371600" rtl="0" algn="l">
              <a:lnSpc>
                <a:spcPct val="120000"/>
              </a:lnSpc>
              <a:spcBef>
                <a:spcPts val="400"/>
              </a:spcBef>
              <a:spcAft>
                <a:spcPts val="0"/>
              </a:spcAft>
              <a:buClr>
                <a:schemeClr val="dk1"/>
              </a:buClr>
              <a:buSzPts val="1400"/>
              <a:buChar char="•"/>
              <a:defRPr/>
            </a:lvl3pPr>
            <a:lvl4pPr indent="-317500" lvl="3" marL="1828800" rtl="0" algn="l">
              <a:lnSpc>
                <a:spcPct val="120000"/>
              </a:lnSpc>
              <a:spcBef>
                <a:spcPts val="400"/>
              </a:spcBef>
              <a:spcAft>
                <a:spcPts val="0"/>
              </a:spcAft>
              <a:buClr>
                <a:schemeClr val="dk1"/>
              </a:buClr>
              <a:buSzPts val="1400"/>
              <a:buChar char="•"/>
              <a:defRPr/>
            </a:lvl4pPr>
            <a:lvl5pPr indent="-317500" lvl="4" marL="2286000" rtl="0" algn="l">
              <a:lnSpc>
                <a:spcPct val="12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84" name="Google Shape;284;p63"/>
          <p:cNvSpPr txBox="1"/>
          <p:nvPr>
            <p:ph idx="10" type="dt"/>
          </p:nvPr>
        </p:nvSpPr>
        <p:spPr>
          <a:xfrm>
            <a:off x="6277086" y="4767263"/>
            <a:ext cx="19446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85" name="Google Shape;285;p63"/>
          <p:cNvSpPr txBox="1"/>
          <p:nvPr>
            <p:ph idx="11" type="ftr"/>
          </p:nvPr>
        </p:nvSpPr>
        <p:spPr>
          <a:xfrm>
            <a:off x="536537" y="4767263"/>
            <a:ext cx="34047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86" name="Google Shape;286;p63"/>
          <p:cNvSpPr txBox="1"/>
          <p:nvPr>
            <p:ph idx="12" type="sldNum"/>
          </p:nvPr>
        </p:nvSpPr>
        <p:spPr>
          <a:xfrm>
            <a:off x="8189259" y="4767263"/>
            <a:ext cx="5043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7" name="Shape 287"/>
        <p:cNvGrpSpPr/>
        <p:nvPr/>
      </p:nvGrpSpPr>
      <p:grpSpPr>
        <a:xfrm>
          <a:off x="0" y="0"/>
          <a:ext cx="0" cy="0"/>
          <a:chOff x="0" y="0"/>
          <a:chExt cx="0" cy="0"/>
        </a:xfrm>
      </p:grpSpPr>
      <p:sp>
        <p:nvSpPr>
          <p:cNvPr id="288" name="Google Shape;288;p64"/>
          <p:cNvSpPr txBox="1"/>
          <p:nvPr>
            <p:ph type="title"/>
          </p:nvPr>
        </p:nvSpPr>
        <p:spPr>
          <a:xfrm>
            <a:off x="536537" y="1282304"/>
            <a:ext cx="7974000" cy="2139600"/>
          </a:xfrm>
          <a:prstGeom prst="rect">
            <a:avLst/>
          </a:prstGeom>
          <a:noFill/>
          <a:ln>
            <a:noFill/>
          </a:ln>
        </p:spPr>
        <p:txBody>
          <a:bodyPr anchorCtr="0" anchor="b" bIns="34275" lIns="68575" spcFirstLastPara="1" rIns="68575" wrap="square" tIns="34275">
            <a:normAutofit/>
          </a:bodyPr>
          <a:lstStyle>
            <a:lvl1pPr lvl="0" rtl="0" algn="l">
              <a:lnSpc>
                <a:spcPct val="100000"/>
              </a:lnSpc>
              <a:spcBef>
                <a:spcPts val="0"/>
              </a:spcBef>
              <a:spcAft>
                <a:spcPts val="0"/>
              </a:spcAft>
              <a:buClr>
                <a:schemeClr val="dk1"/>
              </a:buClr>
              <a:buSzPts val="4500"/>
              <a:buFont typeface="Open Sans"/>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89" name="Google Shape;289;p64"/>
          <p:cNvSpPr txBox="1"/>
          <p:nvPr>
            <p:ph idx="1" type="body"/>
          </p:nvPr>
        </p:nvSpPr>
        <p:spPr>
          <a:xfrm>
            <a:off x="536537" y="3442097"/>
            <a:ext cx="7974000" cy="1125300"/>
          </a:xfrm>
          <a:prstGeom prst="rect">
            <a:avLst/>
          </a:prstGeom>
          <a:noFill/>
          <a:ln>
            <a:noFill/>
          </a:ln>
        </p:spPr>
        <p:txBody>
          <a:bodyPr anchorCtr="0" anchor="t" bIns="34275" lIns="68575" spcFirstLastPara="1" rIns="68575" wrap="square" tIns="34275">
            <a:normAutofit/>
          </a:bodyPr>
          <a:lstStyle>
            <a:lvl1pPr indent="-228600" lvl="0" marL="457200" rtl="0" algn="l">
              <a:lnSpc>
                <a:spcPct val="120000"/>
              </a:lnSpc>
              <a:spcBef>
                <a:spcPts val="800"/>
              </a:spcBef>
              <a:spcAft>
                <a:spcPts val="0"/>
              </a:spcAft>
              <a:buClr>
                <a:srgbClr val="888888"/>
              </a:buClr>
              <a:buSzPts val="1800"/>
              <a:buNone/>
              <a:defRPr sz="1800">
                <a:solidFill>
                  <a:srgbClr val="888888"/>
                </a:solidFill>
              </a:defRPr>
            </a:lvl1pPr>
            <a:lvl2pPr indent="-228600" lvl="1" marL="914400" rtl="0" algn="l">
              <a:lnSpc>
                <a:spcPct val="120000"/>
              </a:lnSpc>
              <a:spcBef>
                <a:spcPts val="400"/>
              </a:spcBef>
              <a:spcAft>
                <a:spcPts val="0"/>
              </a:spcAft>
              <a:buClr>
                <a:srgbClr val="888888"/>
              </a:buClr>
              <a:buSzPts val="1500"/>
              <a:buNone/>
              <a:defRPr sz="1500">
                <a:solidFill>
                  <a:srgbClr val="888888"/>
                </a:solidFill>
              </a:defRPr>
            </a:lvl2pPr>
            <a:lvl3pPr indent="-228600" lvl="2" marL="1371600" rtl="0" algn="l">
              <a:lnSpc>
                <a:spcPct val="120000"/>
              </a:lnSpc>
              <a:spcBef>
                <a:spcPts val="400"/>
              </a:spcBef>
              <a:spcAft>
                <a:spcPts val="0"/>
              </a:spcAft>
              <a:buClr>
                <a:srgbClr val="888888"/>
              </a:buClr>
              <a:buSzPts val="1400"/>
              <a:buNone/>
              <a:defRPr sz="1400">
                <a:solidFill>
                  <a:srgbClr val="888888"/>
                </a:solidFill>
              </a:defRPr>
            </a:lvl3pPr>
            <a:lvl4pPr indent="-228600" lvl="3" marL="1828800" rtl="0" algn="l">
              <a:lnSpc>
                <a:spcPct val="120000"/>
              </a:lnSpc>
              <a:spcBef>
                <a:spcPts val="400"/>
              </a:spcBef>
              <a:spcAft>
                <a:spcPts val="0"/>
              </a:spcAft>
              <a:buClr>
                <a:srgbClr val="888888"/>
              </a:buClr>
              <a:buSzPts val="1200"/>
              <a:buNone/>
              <a:defRPr sz="1200">
                <a:solidFill>
                  <a:srgbClr val="888888"/>
                </a:solidFill>
              </a:defRPr>
            </a:lvl4pPr>
            <a:lvl5pPr indent="-228600" lvl="4" marL="2286000" rtl="0" algn="l">
              <a:lnSpc>
                <a:spcPct val="12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290" name="Google Shape;290;p64"/>
          <p:cNvSpPr txBox="1"/>
          <p:nvPr>
            <p:ph idx="10" type="dt"/>
          </p:nvPr>
        </p:nvSpPr>
        <p:spPr>
          <a:xfrm>
            <a:off x="6277086" y="4767263"/>
            <a:ext cx="19446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91" name="Google Shape;291;p64"/>
          <p:cNvSpPr txBox="1"/>
          <p:nvPr>
            <p:ph idx="11" type="ftr"/>
          </p:nvPr>
        </p:nvSpPr>
        <p:spPr>
          <a:xfrm>
            <a:off x="536537" y="4767263"/>
            <a:ext cx="34047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92" name="Google Shape;292;p64"/>
          <p:cNvSpPr txBox="1"/>
          <p:nvPr>
            <p:ph idx="12" type="sldNum"/>
          </p:nvPr>
        </p:nvSpPr>
        <p:spPr>
          <a:xfrm>
            <a:off x="8189259" y="4767263"/>
            <a:ext cx="5043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3" name="Shape 293"/>
        <p:cNvGrpSpPr/>
        <p:nvPr/>
      </p:nvGrpSpPr>
      <p:grpSpPr>
        <a:xfrm>
          <a:off x="0" y="0"/>
          <a:ext cx="0" cy="0"/>
          <a:chOff x="0" y="0"/>
          <a:chExt cx="0" cy="0"/>
        </a:xfrm>
      </p:grpSpPr>
      <p:sp>
        <p:nvSpPr>
          <p:cNvPr id="294" name="Google Shape;294;p65"/>
          <p:cNvSpPr txBox="1"/>
          <p:nvPr>
            <p:ph type="title"/>
          </p:nvPr>
        </p:nvSpPr>
        <p:spPr>
          <a:xfrm>
            <a:off x="525476" y="691572"/>
            <a:ext cx="8018700" cy="846000"/>
          </a:xfrm>
          <a:prstGeom prst="rect">
            <a:avLst/>
          </a:prstGeom>
          <a:noFill/>
          <a:ln>
            <a:noFill/>
          </a:ln>
        </p:spPr>
        <p:txBody>
          <a:bodyPr anchorCtr="0" anchor="t" bIns="34275" lIns="68575" spcFirstLastPara="1" rIns="68575" wrap="square" tIns="34275">
            <a:normAutofit/>
          </a:bodyPr>
          <a:lstStyle>
            <a:lvl1pPr lvl="0" rtl="0" algn="l">
              <a:lnSpc>
                <a:spcPct val="10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95" name="Google Shape;295;p65"/>
          <p:cNvSpPr txBox="1"/>
          <p:nvPr>
            <p:ph idx="1" type="body"/>
          </p:nvPr>
        </p:nvSpPr>
        <p:spPr>
          <a:xfrm>
            <a:off x="536537" y="1596513"/>
            <a:ext cx="3978300" cy="2883300"/>
          </a:xfrm>
          <a:prstGeom prst="rect">
            <a:avLst/>
          </a:prstGeom>
          <a:noFill/>
          <a:ln>
            <a:noFill/>
          </a:ln>
        </p:spPr>
        <p:txBody>
          <a:bodyPr anchorCtr="0" anchor="t" bIns="34275" lIns="68575" spcFirstLastPara="1" rIns="68575" wrap="square" tIns="34275">
            <a:normAutofit/>
          </a:bodyPr>
          <a:lstStyle>
            <a:lvl1pPr indent="-317500" lvl="0" marL="457200" rtl="0" algn="l">
              <a:lnSpc>
                <a:spcPct val="120000"/>
              </a:lnSpc>
              <a:spcBef>
                <a:spcPts val="800"/>
              </a:spcBef>
              <a:spcAft>
                <a:spcPts val="0"/>
              </a:spcAft>
              <a:buClr>
                <a:schemeClr val="dk1"/>
              </a:buClr>
              <a:buSzPts val="1400"/>
              <a:buChar char="•"/>
              <a:defRPr/>
            </a:lvl1pPr>
            <a:lvl2pPr indent="-317500" lvl="1" marL="914400" rtl="0" algn="l">
              <a:lnSpc>
                <a:spcPct val="120000"/>
              </a:lnSpc>
              <a:spcBef>
                <a:spcPts val="400"/>
              </a:spcBef>
              <a:spcAft>
                <a:spcPts val="0"/>
              </a:spcAft>
              <a:buClr>
                <a:schemeClr val="dk1"/>
              </a:buClr>
              <a:buSzPts val="1400"/>
              <a:buChar char="•"/>
              <a:defRPr/>
            </a:lvl2pPr>
            <a:lvl3pPr indent="-317500" lvl="2" marL="1371600" rtl="0" algn="l">
              <a:lnSpc>
                <a:spcPct val="120000"/>
              </a:lnSpc>
              <a:spcBef>
                <a:spcPts val="400"/>
              </a:spcBef>
              <a:spcAft>
                <a:spcPts val="0"/>
              </a:spcAft>
              <a:buClr>
                <a:schemeClr val="dk1"/>
              </a:buClr>
              <a:buSzPts val="1400"/>
              <a:buChar char="•"/>
              <a:defRPr/>
            </a:lvl3pPr>
            <a:lvl4pPr indent="-317500" lvl="3" marL="1828800" rtl="0" algn="l">
              <a:lnSpc>
                <a:spcPct val="120000"/>
              </a:lnSpc>
              <a:spcBef>
                <a:spcPts val="400"/>
              </a:spcBef>
              <a:spcAft>
                <a:spcPts val="0"/>
              </a:spcAft>
              <a:buClr>
                <a:schemeClr val="dk1"/>
              </a:buClr>
              <a:buSzPts val="1400"/>
              <a:buChar char="•"/>
              <a:defRPr/>
            </a:lvl4pPr>
            <a:lvl5pPr indent="-317500" lvl="4" marL="2286000" rtl="0" algn="l">
              <a:lnSpc>
                <a:spcPct val="12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96" name="Google Shape;296;p65"/>
          <p:cNvSpPr txBox="1"/>
          <p:nvPr>
            <p:ph idx="2" type="body"/>
          </p:nvPr>
        </p:nvSpPr>
        <p:spPr>
          <a:xfrm>
            <a:off x="4629150" y="1596513"/>
            <a:ext cx="3914700" cy="2883300"/>
          </a:xfrm>
          <a:prstGeom prst="rect">
            <a:avLst/>
          </a:prstGeom>
          <a:noFill/>
          <a:ln>
            <a:noFill/>
          </a:ln>
        </p:spPr>
        <p:txBody>
          <a:bodyPr anchorCtr="0" anchor="t" bIns="34275" lIns="68575" spcFirstLastPara="1" rIns="68575" wrap="square" tIns="34275">
            <a:normAutofit/>
          </a:bodyPr>
          <a:lstStyle>
            <a:lvl1pPr indent="-317500" lvl="0" marL="457200" rtl="0" algn="l">
              <a:lnSpc>
                <a:spcPct val="120000"/>
              </a:lnSpc>
              <a:spcBef>
                <a:spcPts val="800"/>
              </a:spcBef>
              <a:spcAft>
                <a:spcPts val="0"/>
              </a:spcAft>
              <a:buClr>
                <a:schemeClr val="dk1"/>
              </a:buClr>
              <a:buSzPts val="1400"/>
              <a:buChar char="•"/>
              <a:defRPr/>
            </a:lvl1pPr>
            <a:lvl2pPr indent="-317500" lvl="1" marL="914400" rtl="0" algn="l">
              <a:lnSpc>
                <a:spcPct val="120000"/>
              </a:lnSpc>
              <a:spcBef>
                <a:spcPts val="400"/>
              </a:spcBef>
              <a:spcAft>
                <a:spcPts val="0"/>
              </a:spcAft>
              <a:buClr>
                <a:schemeClr val="dk1"/>
              </a:buClr>
              <a:buSzPts val="1400"/>
              <a:buChar char="•"/>
              <a:defRPr/>
            </a:lvl2pPr>
            <a:lvl3pPr indent="-317500" lvl="2" marL="1371600" rtl="0" algn="l">
              <a:lnSpc>
                <a:spcPct val="120000"/>
              </a:lnSpc>
              <a:spcBef>
                <a:spcPts val="400"/>
              </a:spcBef>
              <a:spcAft>
                <a:spcPts val="0"/>
              </a:spcAft>
              <a:buClr>
                <a:schemeClr val="dk1"/>
              </a:buClr>
              <a:buSzPts val="1400"/>
              <a:buChar char="•"/>
              <a:defRPr/>
            </a:lvl3pPr>
            <a:lvl4pPr indent="-317500" lvl="3" marL="1828800" rtl="0" algn="l">
              <a:lnSpc>
                <a:spcPct val="120000"/>
              </a:lnSpc>
              <a:spcBef>
                <a:spcPts val="400"/>
              </a:spcBef>
              <a:spcAft>
                <a:spcPts val="0"/>
              </a:spcAft>
              <a:buClr>
                <a:schemeClr val="dk1"/>
              </a:buClr>
              <a:buSzPts val="1400"/>
              <a:buChar char="•"/>
              <a:defRPr/>
            </a:lvl4pPr>
            <a:lvl5pPr indent="-317500" lvl="4" marL="2286000" rtl="0" algn="l">
              <a:lnSpc>
                <a:spcPct val="12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97" name="Google Shape;297;p65"/>
          <p:cNvSpPr txBox="1"/>
          <p:nvPr>
            <p:ph idx="10" type="dt"/>
          </p:nvPr>
        </p:nvSpPr>
        <p:spPr>
          <a:xfrm>
            <a:off x="6277086" y="4767263"/>
            <a:ext cx="19446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98" name="Google Shape;298;p65"/>
          <p:cNvSpPr txBox="1"/>
          <p:nvPr>
            <p:ph idx="11" type="ftr"/>
          </p:nvPr>
        </p:nvSpPr>
        <p:spPr>
          <a:xfrm>
            <a:off x="536537" y="4767263"/>
            <a:ext cx="34047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99" name="Google Shape;299;p65"/>
          <p:cNvSpPr txBox="1"/>
          <p:nvPr>
            <p:ph idx="12" type="sldNum"/>
          </p:nvPr>
        </p:nvSpPr>
        <p:spPr>
          <a:xfrm>
            <a:off x="8189259" y="4767263"/>
            <a:ext cx="5043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00" name="Shape 300"/>
        <p:cNvGrpSpPr/>
        <p:nvPr/>
      </p:nvGrpSpPr>
      <p:grpSpPr>
        <a:xfrm>
          <a:off x="0" y="0"/>
          <a:ext cx="0" cy="0"/>
          <a:chOff x="0" y="0"/>
          <a:chExt cx="0" cy="0"/>
        </a:xfrm>
      </p:grpSpPr>
      <p:sp>
        <p:nvSpPr>
          <p:cNvPr id="301" name="Google Shape;301;p66"/>
          <p:cNvSpPr txBox="1"/>
          <p:nvPr>
            <p:ph type="title"/>
          </p:nvPr>
        </p:nvSpPr>
        <p:spPr>
          <a:xfrm>
            <a:off x="514415" y="696861"/>
            <a:ext cx="7980000" cy="571200"/>
          </a:xfrm>
          <a:prstGeom prst="rect">
            <a:avLst/>
          </a:prstGeom>
          <a:noFill/>
          <a:ln>
            <a:noFill/>
          </a:ln>
        </p:spPr>
        <p:txBody>
          <a:bodyPr anchorCtr="0" anchor="t" bIns="34275" lIns="68575" spcFirstLastPara="1" rIns="68575" wrap="square" tIns="34275">
            <a:normAutofit/>
          </a:bodyPr>
          <a:lstStyle>
            <a:lvl1pPr lvl="0" rtl="0" algn="l">
              <a:lnSpc>
                <a:spcPct val="10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02" name="Google Shape;302;p66"/>
          <p:cNvSpPr txBox="1"/>
          <p:nvPr>
            <p:ph idx="1" type="body"/>
          </p:nvPr>
        </p:nvSpPr>
        <p:spPr>
          <a:xfrm>
            <a:off x="536538" y="1260872"/>
            <a:ext cx="3961500" cy="492900"/>
          </a:xfrm>
          <a:prstGeom prst="rect">
            <a:avLst/>
          </a:prstGeom>
          <a:noFill/>
          <a:ln>
            <a:noFill/>
          </a:ln>
        </p:spPr>
        <p:txBody>
          <a:bodyPr anchorCtr="0" anchor="b" bIns="34275" lIns="68575" spcFirstLastPara="1" rIns="68575" wrap="square" tIns="34275">
            <a:normAutofit/>
          </a:bodyPr>
          <a:lstStyle>
            <a:lvl1pPr indent="-228600" lvl="0" marL="457200" rtl="0" algn="l">
              <a:lnSpc>
                <a:spcPct val="120000"/>
              </a:lnSpc>
              <a:spcBef>
                <a:spcPts val="800"/>
              </a:spcBef>
              <a:spcAft>
                <a:spcPts val="0"/>
              </a:spcAft>
              <a:buClr>
                <a:schemeClr val="dk1"/>
              </a:buClr>
              <a:buSzPts val="1200"/>
              <a:buNone/>
              <a:defRPr b="1" sz="1200">
                <a:latin typeface="Open Sans"/>
                <a:ea typeface="Open Sans"/>
                <a:cs typeface="Open Sans"/>
                <a:sym typeface="Open Sans"/>
              </a:defRPr>
            </a:lvl1pPr>
            <a:lvl2pPr indent="-228600" lvl="1" marL="914400" rtl="0" algn="l">
              <a:lnSpc>
                <a:spcPct val="120000"/>
              </a:lnSpc>
              <a:spcBef>
                <a:spcPts val="400"/>
              </a:spcBef>
              <a:spcAft>
                <a:spcPts val="0"/>
              </a:spcAft>
              <a:buClr>
                <a:schemeClr val="dk1"/>
              </a:buClr>
              <a:buSzPts val="1500"/>
              <a:buNone/>
              <a:defRPr b="1" sz="1500"/>
            </a:lvl2pPr>
            <a:lvl3pPr indent="-228600" lvl="2" marL="1371600" rtl="0" algn="l">
              <a:lnSpc>
                <a:spcPct val="120000"/>
              </a:lnSpc>
              <a:spcBef>
                <a:spcPts val="400"/>
              </a:spcBef>
              <a:spcAft>
                <a:spcPts val="0"/>
              </a:spcAft>
              <a:buClr>
                <a:schemeClr val="dk1"/>
              </a:buClr>
              <a:buSzPts val="1400"/>
              <a:buNone/>
              <a:defRPr b="1" sz="1400"/>
            </a:lvl3pPr>
            <a:lvl4pPr indent="-228600" lvl="3" marL="1828800" rtl="0" algn="l">
              <a:lnSpc>
                <a:spcPct val="120000"/>
              </a:lnSpc>
              <a:spcBef>
                <a:spcPts val="400"/>
              </a:spcBef>
              <a:spcAft>
                <a:spcPts val="0"/>
              </a:spcAft>
              <a:buClr>
                <a:schemeClr val="dk1"/>
              </a:buClr>
              <a:buSzPts val="1200"/>
              <a:buNone/>
              <a:defRPr b="1" sz="1200"/>
            </a:lvl4pPr>
            <a:lvl5pPr indent="-228600" lvl="4" marL="2286000" rtl="0" algn="l">
              <a:lnSpc>
                <a:spcPct val="12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303" name="Google Shape;303;p66"/>
          <p:cNvSpPr txBox="1"/>
          <p:nvPr>
            <p:ph idx="2" type="body"/>
          </p:nvPr>
        </p:nvSpPr>
        <p:spPr>
          <a:xfrm>
            <a:off x="536538" y="1878806"/>
            <a:ext cx="3961500" cy="2568000"/>
          </a:xfrm>
          <a:prstGeom prst="rect">
            <a:avLst/>
          </a:prstGeom>
          <a:noFill/>
          <a:ln>
            <a:noFill/>
          </a:ln>
        </p:spPr>
        <p:txBody>
          <a:bodyPr anchorCtr="0" anchor="t" bIns="34275" lIns="68575" spcFirstLastPara="1" rIns="68575" wrap="square" tIns="34275">
            <a:normAutofit/>
          </a:bodyPr>
          <a:lstStyle>
            <a:lvl1pPr indent="-317500" lvl="0" marL="457200" rtl="0" algn="l">
              <a:lnSpc>
                <a:spcPct val="120000"/>
              </a:lnSpc>
              <a:spcBef>
                <a:spcPts val="800"/>
              </a:spcBef>
              <a:spcAft>
                <a:spcPts val="0"/>
              </a:spcAft>
              <a:buClr>
                <a:schemeClr val="dk1"/>
              </a:buClr>
              <a:buSzPts val="1400"/>
              <a:buChar char="•"/>
              <a:defRPr/>
            </a:lvl1pPr>
            <a:lvl2pPr indent="-317500" lvl="1" marL="914400" rtl="0" algn="l">
              <a:lnSpc>
                <a:spcPct val="120000"/>
              </a:lnSpc>
              <a:spcBef>
                <a:spcPts val="400"/>
              </a:spcBef>
              <a:spcAft>
                <a:spcPts val="0"/>
              </a:spcAft>
              <a:buClr>
                <a:schemeClr val="dk1"/>
              </a:buClr>
              <a:buSzPts val="1400"/>
              <a:buChar char="•"/>
              <a:defRPr/>
            </a:lvl2pPr>
            <a:lvl3pPr indent="-317500" lvl="2" marL="1371600" rtl="0" algn="l">
              <a:lnSpc>
                <a:spcPct val="120000"/>
              </a:lnSpc>
              <a:spcBef>
                <a:spcPts val="400"/>
              </a:spcBef>
              <a:spcAft>
                <a:spcPts val="0"/>
              </a:spcAft>
              <a:buClr>
                <a:schemeClr val="dk1"/>
              </a:buClr>
              <a:buSzPts val="1400"/>
              <a:buChar char="•"/>
              <a:defRPr/>
            </a:lvl3pPr>
            <a:lvl4pPr indent="-317500" lvl="3" marL="1828800" rtl="0" algn="l">
              <a:lnSpc>
                <a:spcPct val="120000"/>
              </a:lnSpc>
              <a:spcBef>
                <a:spcPts val="400"/>
              </a:spcBef>
              <a:spcAft>
                <a:spcPts val="0"/>
              </a:spcAft>
              <a:buClr>
                <a:schemeClr val="dk1"/>
              </a:buClr>
              <a:buSzPts val="1400"/>
              <a:buChar char="•"/>
              <a:defRPr/>
            </a:lvl4pPr>
            <a:lvl5pPr indent="-317500" lvl="4" marL="2286000" rtl="0" algn="l">
              <a:lnSpc>
                <a:spcPct val="12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04" name="Google Shape;304;p66"/>
          <p:cNvSpPr txBox="1"/>
          <p:nvPr>
            <p:ph idx="3" type="body"/>
          </p:nvPr>
        </p:nvSpPr>
        <p:spPr>
          <a:xfrm>
            <a:off x="4629150" y="1260872"/>
            <a:ext cx="3887400" cy="492900"/>
          </a:xfrm>
          <a:prstGeom prst="rect">
            <a:avLst/>
          </a:prstGeom>
          <a:noFill/>
          <a:ln>
            <a:noFill/>
          </a:ln>
        </p:spPr>
        <p:txBody>
          <a:bodyPr anchorCtr="0" anchor="b" bIns="34275" lIns="68575" spcFirstLastPara="1" rIns="68575" wrap="square" tIns="34275">
            <a:normAutofit/>
          </a:bodyPr>
          <a:lstStyle>
            <a:lvl1pPr indent="-228600" lvl="0" marL="457200" rtl="0" algn="l">
              <a:lnSpc>
                <a:spcPct val="120000"/>
              </a:lnSpc>
              <a:spcBef>
                <a:spcPts val="800"/>
              </a:spcBef>
              <a:spcAft>
                <a:spcPts val="0"/>
              </a:spcAft>
              <a:buClr>
                <a:schemeClr val="dk1"/>
              </a:buClr>
              <a:buSzPts val="1200"/>
              <a:buNone/>
              <a:defRPr b="1" sz="1200">
                <a:latin typeface="Open Sans"/>
                <a:ea typeface="Open Sans"/>
                <a:cs typeface="Open Sans"/>
                <a:sym typeface="Open Sans"/>
              </a:defRPr>
            </a:lvl1pPr>
            <a:lvl2pPr indent="-228600" lvl="1" marL="914400" rtl="0" algn="l">
              <a:lnSpc>
                <a:spcPct val="120000"/>
              </a:lnSpc>
              <a:spcBef>
                <a:spcPts val="400"/>
              </a:spcBef>
              <a:spcAft>
                <a:spcPts val="0"/>
              </a:spcAft>
              <a:buClr>
                <a:schemeClr val="dk1"/>
              </a:buClr>
              <a:buSzPts val="1500"/>
              <a:buNone/>
              <a:defRPr b="1" sz="1500"/>
            </a:lvl2pPr>
            <a:lvl3pPr indent="-228600" lvl="2" marL="1371600" rtl="0" algn="l">
              <a:lnSpc>
                <a:spcPct val="120000"/>
              </a:lnSpc>
              <a:spcBef>
                <a:spcPts val="400"/>
              </a:spcBef>
              <a:spcAft>
                <a:spcPts val="0"/>
              </a:spcAft>
              <a:buClr>
                <a:schemeClr val="dk1"/>
              </a:buClr>
              <a:buSzPts val="1400"/>
              <a:buNone/>
              <a:defRPr b="1" sz="1400"/>
            </a:lvl3pPr>
            <a:lvl4pPr indent="-228600" lvl="3" marL="1828800" rtl="0" algn="l">
              <a:lnSpc>
                <a:spcPct val="120000"/>
              </a:lnSpc>
              <a:spcBef>
                <a:spcPts val="400"/>
              </a:spcBef>
              <a:spcAft>
                <a:spcPts val="0"/>
              </a:spcAft>
              <a:buClr>
                <a:schemeClr val="dk1"/>
              </a:buClr>
              <a:buSzPts val="1200"/>
              <a:buNone/>
              <a:defRPr b="1" sz="1200"/>
            </a:lvl4pPr>
            <a:lvl5pPr indent="-228600" lvl="4" marL="2286000" rtl="0" algn="l">
              <a:lnSpc>
                <a:spcPct val="12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305" name="Google Shape;305;p66"/>
          <p:cNvSpPr txBox="1"/>
          <p:nvPr>
            <p:ph idx="4" type="body"/>
          </p:nvPr>
        </p:nvSpPr>
        <p:spPr>
          <a:xfrm>
            <a:off x="4629150" y="1878806"/>
            <a:ext cx="3887400" cy="2568000"/>
          </a:xfrm>
          <a:prstGeom prst="rect">
            <a:avLst/>
          </a:prstGeom>
          <a:noFill/>
          <a:ln>
            <a:noFill/>
          </a:ln>
        </p:spPr>
        <p:txBody>
          <a:bodyPr anchorCtr="0" anchor="t" bIns="34275" lIns="68575" spcFirstLastPara="1" rIns="68575" wrap="square" tIns="34275">
            <a:normAutofit/>
          </a:bodyPr>
          <a:lstStyle>
            <a:lvl1pPr indent="-317500" lvl="0" marL="457200" rtl="0" algn="l">
              <a:lnSpc>
                <a:spcPct val="120000"/>
              </a:lnSpc>
              <a:spcBef>
                <a:spcPts val="800"/>
              </a:spcBef>
              <a:spcAft>
                <a:spcPts val="0"/>
              </a:spcAft>
              <a:buClr>
                <a:schemeClr val="dk1"/>
              </a:buClr>
              <a:buSzPts val="1400"/>
              <a:buChar char="•"/>
              <a:defRPr/>
            </a:lvl1pPr>
            <a:lvl2pPr indent="-317500" lvl="1" marL="914400" rtl="0" algn="l">
              <a:lnSpc>
                <a:spcPct val="120000"/>
              </a:lnSpc>
              <a:spcBef>
                <a:spcPts val="400"/>
              </a:spcBef>
              <a:spcAft>
                <a:spcPts val="0"/>
              </a:spcAft>
              <a:buClr>
                <a:schemeClr val="dk1"/>
              </a:buClr>
              <a:buSzPts val="1400"/>
              <a:buChar char="•"/>
              <a:defRPr/>
            </a:lvl2pPr>
            <a:lvl3pPr indent="-317500" lvl="2" marL="1371600" rtl="0" algn="l">
              <a:lnSpc>
                <a:spcPct val="120000"/>
              </a:lnSpc>
              <a:spcBef>
                <a:spcPts val="400"/>
              </a:spcBef>
              <a:spcAft>
                <a:spcPts val="0"/>
              </a:spcAft>
              <a:buClr>
                <a:schemeClr val="dk1"/>
              </a:buClr>
              <a:buSzPts val="1400"/>
              <a:buChar char="•"/>
              <a:defRPr/>
            </a:lvl3pPr>
            <a:lvl4pPr indent="-317500" lvl="3" marL="1828800" rtl="0" algn="l">
              <a:lnSpc>
                <a:spcPct val="120000"/>
              </a:lnSpc>
              <a:spcBef>
                <a:spcPts val="400"/>
              </a:spcBef>
              <a:spcAft>
                <a:spcPts val="0"/>
              </a:spcAft>
              <a:buClr>
                <a:schemeClr val="dk1"/>
              </a:buClr>
              <a:buSzPts val="1400"/>
              <a:buChar char="•"/>
              <a:defRPr/>
            </a:lvl4pPr>
            <a:lvl5pPr indent="-317500" lvl="4" marL="2286000" rtl="0" algn="l">
              <a:lnSpc>
                <a:spcPct val="12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06" name="Google Shape;306;p66"/>
          <p:cNvSpPr txBox="1"/>
          <p:nvPr>
            <p:ph idx="10" type="dt"/>
          </p:nvPr>
        </p:nvSpPr>
        <p:spPr>
          <a:xfrm>
            <a:off x="6277086" y="4767263"/>
            <a:ext cx="19446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07" name="Google Shape;307;p66"/>
          <p:cNvSpPr txBox="1"/>
          <p:nvPr>
            <p:ph idx="11" type="ftr"/>
          </p:nvPr>
        </p:nvSpPr>
        <p:spPr>
          <a:xfrm>
            <a:off x="536537" y="4767263"/>
            <a:ext cx="34047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08" name="Google Shape;308;p66"/>
          <p:cNvSpPr txBox="1"/>
          <p:nvPr>
            <p:ph idx="12" type="sldNum"/>
          </p:nvPr>
        </p:nvSpPr>
        <p:spPr>
          <a:xfrm>
            <a:off x="8189259" y="4767263"/>
            <a:ext cx="5043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9" name="Shape 309"/>
        <p:cNvGrpSpPr/>
        <p:nvPr/>
      </p:nvGrpSpPr>
      <p:grpSpPr>
        <a:xfrm>
          <a:off x="0" y="0"/>
          <a:ext cx="0" cy="0"/>
          <a:chOff x="0" y="0"/>
          <a:chExt cx="0" cy="0"/>
        </a:xfrm>
      </p:grpSpPr>
      <p:sp>
        <p:nvSpPr>
          <p:cNvPr id="310" name="Google Shape;310;p67"/>
          <p:cNvSpPr txBox="1"/>
          <p:nvPr>
            <p:ph type="title"/>
          </p:nvPr>
        </p:nvSpPr>
        <p:spPr>
          <a:xfrm>
            <a:off x="525476" y="691572"/>
            <a:ext cx="8018700" cy="1028400"/>
          </a:xfrm>
          <a:prstGeom prst="rect">
            <a:avLst/>
          </a:prstGeom>
          <a:noFill/>
          <a:ln>
            <a:noFill/>
          </a:ln>
        </p:spPr>
        <p:txBody>
          <a:bodyPr anchorCtr="0" anchor="t" bIns="34275" lIns="68575" spcFirstLastPara="1" rIns="68575" wrap="square" tIns="34275">
            <a:normAutofit/>
          </a:bodyPr>
          <a:lstStyle>
            <a:lvl1pPr lvl="0" rtl="0" algn="l">
              <a:lnSpc>
                <a:spcPct val="10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11" name="Google Shape;311;p67"/>
          <p:cNvSpPr txBox="1"/>
          <p:nvPr>
            <p:ph idx="10" type="dt"/>
          </p:nvPr>
        </p:nvSpPr>
        <p:spPr>
          <a:xfrm>
            <a:off x="6277086" y="4767263"/>
            <a:ext cx="19446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12" name="Google Shape;312;p67"/>
          <p:cNvSpPr txBox="1"/>
          <p:nvPr>
            <p:ph idx="11" type="ftr"/>
          </p:nvPr>
        </p:nvSpPr>
        <p:spPr>
          <a:xfrm>
            <a:off x="536537" y="4767263"/>
            <a:ext cx="34047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13" name="Google Shape;313;p67"/>
          <p:cNvSpPr txBox="1"/>
          <p:nvPr>
            <p:ph idx="12" type="sldNum"/>
          </p:nvPr>
        </p:nvSpPr>
        <p:spPr>
          <a:xfrm>
            <a:off x="8189259" y="4767263"/>
            <a:ext cx="5043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14" name="Shape 314"/>
        <p:cNvGrpSpPr/>
        <p:nvPr/>
      </p:nvGrpSpPr>
      <p:grpSpPr>
        <a:xfrm>
          <a:off x="0" y="0"/>
          <a:ext cx="0" cy="0"/>
          <a:chOff x="0" y="0"/>
          <a:chExt cx="0" cy="0"/>
        </a:xfrm>
      </p:grpSpPr>
      <p:sp>
        <p:nvSpPr>
          <p:cNvPr id="315" name="Google Shape;315;p68"/>
          <p:cNvSpPr txBox="1"/>
          <p:nvPr>
            <p:ph idx="10" type="dt"/>
          </p:nvPr>
        </p:nvSpPr>
        <p:spPr>
          <a:xfrm>
            <a:off x="6277086" y="4767263"/>
            <a:ext cx="19446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16" name="Google Shape;316;p68"/>
          <p:cNvSpPr txBox="1"/>
          <p:nvPr>
            <p:ph idx="11" type="ftr"/>
          </p:nvPr>
        </p:nvSpPr>
        <p:spPr>
          <a:xfrm>
            <a:off x="536537" y="4767263"/>
            <a:ext cx="34047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17" name="Google Shape;317;p68"/>
          <p:cNvSpPr txBox="1"/>
          <p:nvPr>
            <p:ph idx="12" type="sldNum"/>
          </p:nvPr>
        </p:nvSpPr>
        <p:spPr>
          <a:xfrm>
            <a:off x="8189259" y="4767263"/>
            <a:ext cx="5043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18" name="Shape 318"/>
        <p:cNvGrpSpPr/>
        <p:nvPr/>
      </p:nvGrpSpPr>
      <p:grpSpPr>
        <a:xfrm>
          <a:off x="0" y="0"/>
          <a:ext cx="0" cy="0"/>
          <a:chOff x="0" y="0"/>
          <a:chExt cx="0" cy="0"/>
        </a:xfrm>
      </p:grpSpPr>
      <p:sp>
        <p:nvSpPr>
          <p:cNvPr id="319" name="Google Shape;319;p69"/>
          <p:cNvSpPr txBox="1"/>
          <p:nvPr>
            <p:ph type="title"/>
          </p:nvPr>
        </p:nvSpPr>
        <p:spPr>
          <a:xfrm>
            <a:off x="508819" y="586249"/>
            <a:ext cx="3070200" cy="917700"/>
          </a:xfrm>
          <a:prstGeom prst="rect">
            <a:avLst/>
          </a:prstGeom>
          <a:noFill/>
          <a:ln>
            <a:noFill/>
          </a:ln>
        </p:spPr>
        <p:txBody>
          <a:bodyPr anchorCtr="0" anchor="b" bIns="34275" lIns="68575" spcFirstLastPara="1" rIns="68575" wrap="square" tIns="34275">
            <a:normAutofit/>
          </a:bodyPr>
          <a:lstStyle>
            <a:lvl1pPr lvl="0" rtl="0" algn="l">
              <a:lnSpc>
                <a:spcPct val="100000"/>
              </a:lnSpc>
              <a:spcBef>
                <a:spcPts val="0"/>
              </a:spcBef>
              <a:spcAft>
                <a:spcPts val="0"/>
              </a:spcAft>
              <a:buClr>
                <a:schemeClr val="dk1"/>
              </a:buClr>
              <a:buSzPts val="2400"/>
              <a:buFont typeface="Open Sans"/>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20" name="Google Shape;320;p69"/>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rmAutofit/>
          </a:bodyPr>
          <a:lstStyle>
            <a:lvl1pPr indent="-381000" lvl="0" marL="457200" rtl="0" algn="l">
              <a:lnSpc>
                <a:spcPct val="120000"/>
              </a:lnSpc>
              <a:spcBef>
                <a:spcPts val="800"/>
              </a:spcBef>
              <a:spcAft>
                <a:spcPts val="0"/>
              </a:spcAft>
              <a:buClr>
                <a:schemeClr val="dk1"/>
              </a:buClr>
              <a:buSzPts val="2400"/>
              <a:buChar char="•"/>
              <a:defRPr sz="2400"/>
            </a:lvl1pPr>
            <a:lvl2pPr indent="-361950" lvl="1" marL="914400" rtl="0" algn="l">
              <a:lnSpc>
                <a:spcPct val="120000"/>
              </a:lnSpc>
              <a:spcBef>
                <a:spcPts val="400"/>
              </a:spcBef>
              <a:spcAft>
                <a:spcPts val="0"/>
              </a:spcAft>
              <a:buClr>
                <a:schemeClr val="dk1"/>
              </a:buClr>
              <a:buSzPts val="2100"/>
              <a:buChar char="•"/>
              <a:defRPr sz="2100"/>
            </a:lvl2pPr>
            <a:lvl3pPr indent="-342900" lvl="2" marL="1371600" rtl="0" algn="l">
              <a:lnSpc>
                <a:spcPct val="120000"/>
              </a:lnSpc>
              <a:spcBef>
                <a:spcPts val="400"/>
              </a:spcBef>
              <a:spcAft>
                <a:spcPts val="0"/>
              </a:spcAft>
              <a:buClr>
                <a:schemeClr val="dk1"/>
              </a:buClr>
              <a:buSzPts val="1800"/>
              <a:buChar char="•"/>
              <a:defRPr sz="1800"/>
            </a:lvl3pPr>
            <a:lvl4pPr indent="-323850" lvl="3" marL="1828800" rtl="0" algn="l">
              <a:lnSpc>
                <a:spcPct val="120000"/>
              </a:lnSpc>
              <a:spcBef>
                <a:spcPts val="400"/>
              </a:spcBef>
              <a:spcAft>
                <a:spcPts val="0"/>
              </a:spcAft>
              <a:buClr>
                <a:schemeClr val="dk1"/>
              </a:buClr>
              <a:buSzPts val="1500"/>
              <a:buChar char="•"/>
              <a:defRPr sz="1500"/>
            </a:lvl4pPr>
            <a:lvl5pPr indent="-323850" lvl="4" marL="2286000" rtl="0" algn="l">
              <a:lnSpc>
                <a:spcPct val="12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321" name="Google Shape;321;p69"/>
          <p:cNvSpPr txBox="1"/>
          <p:nvPr>
            <p:ph idx="2" type="body"/>
          </p:nvPr>
        </p:nvSpPr>
        <p:spPr>
          <a:xfrm>
            <a:off x="516194" y="1736623"/>
            <a:ext cx="3070200" cy="2665200"/>
          </a:xfrm>
          <a:prstGeom prst="rect">
            <a:avLst/>
          </a:prstGeom>
          <a:noFill/>
          <a:ln>
            <a:noFill/>
          </a:ln>
        </p:spPr>
        <p:txBody>
          <a:bodyPr anchorCtr="0" anchor="t" bIns="34275" lIns="68575" spcFirstLastPara="1" rIns="68575" wrap="square" tIns="34275">
            <a:normAutofit/>
          </a:bodyPr>
          <a:lstStyle>
            <a:lvl1pPr indent="-228600" lvl="0" marL="457200" rtl="0" algn="l">
              <a:lnSpc>
                <a:spcPct val="120000"/>
              </a:lnSpc>
              <a:spcBef>
                <a:spcPts val="800"/>
              </a:spcBef>
              <a:spcAft>
                <a:spcPts val="0"/>
              </a:spcAft>
              <a:buClr>
                <a:schemeClr val="dk1"/>
              </a:buClr>
              <a:buSzPts val="1200"/>
              <a:buNone/>
              <a:defRPr sz="1200"/>
            </a:lvl1pPr>
            <a:lvl2pPr indent="-228600" lvl="1" marL="914400" rtl="0" algn="l">
              <a:lnSpc>
                <a:spcPct val="120000"/>
              </a:lnSpc>
              <a:spcBef>
                <a:spcPts val="400"/>
              </a:spcBef>
              <a:spcAft>
                <a:spcPts val="0"/>
              </a:spcAft>
              <a:buClr>
                <a:schemeClr val="dk1"/>
              </a:buClr>
              <a:buSzPts val="1100"/>
              <a:buNone/>
              <a:defRPr sz="1100"/>
            </a:lvl2pPr>
            <a:lvl3pPr indent="-228600" lvl="2" marL="1371600" rtl="0" algn="l">
              <a:lnSpc>
                <a:spcPct val="120000"/>
              </a:lnSpc>
              <a:spcBef>
                <a:spcPts val="400"/>
              </a:spcBef>
              <a:spcAft>
                <a:spcPts val="0"/>
              </a:spcAft>
              <a:buClr>
                <a:schemeClr val="dk1"/>
              </a:buClr>
              <a:buSzPts val="900"/>
              <a:buNone/>
              <a:defRPr sz="900"/>
            </a:lvl3pPr>
            <a:lvl4pPr indent="-228600" lvl="3" marL="1828800" rtl="0" algn="l">
              <a:lnSpc>
                <a:spcPct val="120000"/>
              </a:lnSpc>
              <a:spcBef>
                <a:spcPts val="400"/>
              </a:spcBef>
              <a:spcAft>
                <a:spcPts val="0"/>
              </a:spcAft>
              <a:buClr>
                <a:schemeClr val="dk1"/>
              </a:buClr>
              <a:buSzPts val="800"/>
              <a:buNone/>
              <a:defRPr sz="800"/>
            </a:lvl4pPr>
            <a:lvl5pPr indent="-228600" lvl="4" marL="2286000" rtl="0" algn="l">
              <a:lnSpc>
                <a:spcPct val="12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322" name="Google Shape;322;p69"/>
          <p:cNvSpPr txBox="1"/>
          <p:nvPr>
            <p:ph idx="10" type="dt"/>
          </p:nvPr>
        </p:nvSpPr>
        <p:spPr>
          <a:xfrm>
            <a:off x="6277086" y="4767263"/>
            <a:ext cx="19446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23" name="Google Shape;323;p69"/>
          <p:cNvSpPr txBox="1"/>
          <p:nvPr>
            <p:ph idx="11" type="ftr"/>
          </p:nvPr>
        </p:nvSpPr>
        <p:spPr>
          <a:xfrm>
            <a:off x="536537" y="4767263"/>
            <a:ext cx="34047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24" name="Google Shape;324;p69"/>
          <p:cNvSpPr txBox="1"/>
          <p:nvPr>
            <p:ph idx="12" type="sldNum"/>
          </p:nvPr>
        </p:nvSpPr>
        <p:spPr>
          <a:xfrm>
            <a:off x="8189259" y="4767263"/>
            <a:ext cx="5043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25" name="Shape 325"/>
        <p:cNvGrpSpPr/>
        <p:nvPr/>
      </p:nvGrpSpPr>
      <p:grpSpPr>
        <a:xfrm>
          <a:off x="0" y="0"/>
          <a:ext cx="0" cy="0"/>
          <a:chOff x="0" y="0"/>
          <a:chExt cx="0" cy="0"/>
        </a:xfrm>
      </p:grpSpPr>
      <p:sp>
        <p:nvSpPr>
          <p:cNvPr id="326" name="Google Shape;326;p70"/>
          <p:cNvSpPr txBox="1"/>
          <p:nvPr>
            <p:ph type="title"/>
          </p:nvPr>
        </p:nvSpPr>
        <p:spPr>
          <a:xfrm>
            <a:off x="512506" y="800100"/>
            <a:ext cx="3077700" cy="988200"/>
          </a:xfrm>
          <a:prstGeom prst="rect">
            <a:avLst/>
          </a:prstGeom>
          <a:noFill/>
          <a:ln>
            <a:noFill/>
          </a:ln>
        </p:spPr>
        <p:txBody>
          <a:bodyPr anchorCtr="0" anchor="b" bIns="34275" lIns="68575" spcFirstLastPara="1" rIns="68575" wrap="square" tIns="34275">
            <a:normAutofit/>
          </a:bodyPr>
          <a:lstStyle>
            <a:lvl1pPr lvl="0" rtl="0" algn="l">
              <a:lnSpc>
                <a:spcPct val="100000"/>
              </a:lnSpc>
              <a:spcBef>
                <a:spcPts val="0"/>
              </a:spcBef>
              <a:spcAft>
                <a:spcPts val="0"/>
              </a:spcAft>
              <a:buClr>
                <a:schemeClr val="dk1"/>
              </a:buClr>
              <a:buSzPts val="2400"/>
              <a:buFont typeface="Open Sans"/>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27" name="Google Shape;327;p70"/>
          <p:cNvSpPr/>
          <p:nvPr>
            <p:ph idx="2" type="pic"/>
          </p:nvPr>
        </p:nvSpPr>
        <p:spPr>
          <a:xfrm>
            <a:off x="3887391" y="800100"/>
            <a:ext cx="4629300" cy="3595800"/>
          </a:xfrm>
          <a:prstGeom prst="rect">
            <a:avLst/>
          </a:prstGeom>
          <a:noFill/>
          <a:ln>
            <a:noFill/>
          </a:ln>
        </p:spPr>
        <p:txBody>
          <a:bodyPr anchorCtr="0" anchor="t" bIns="34275" lIns="68575" spcFirstLastPara="1" rIns="68575" wrap="square" tIns="34275">
            <a:noAutofit/>
          </a:bodyPr>
          <a:lstStyle>
            <a:lvl1pPr lvl="0" marR="0" rtl="0" algn="l">
              <a:lnSpc>
                <a:spcPct val="120000"/>
              </a:lnSpc>
              <a:spcBef>
                <a:spcPts val="800"/>
              </a:spcBef>
              <a:spcAft>
                <a:spcPts val="0"/>
              </a:spcAft>
              <a:buClr>
                <a:schemeClr val="dk1"/>
              </a:buClr>
              <a:buSzPts val="2400"/>
              <a:buFont typeface="Arial"/>
              <a:buNone/>
              <a:defRPr b="0" i="0" sz="2400" u="none" cap="none" strike="noStrike">
                <a:solidFill>
                  <a:schemeClr val="dk1"/>
                </a:solidFill>
                <a:latin typeface="Lustria"/>
                <a:ea typeface="Lustria"/>
                <a:cs typeface="Lustria"/>
                <a:sym typeface="Lustria"/>
              </a:defRPr>
            </a:lvl1pPr>
            <a:lvl2pPr lvl="1" marR="0" rtl="0" algn="l">
              <a:lnSpc>
                <a:spcPct val="120000"/>
              </a:lnSpc>
              <a:spcBef>
                <a:spcPts val="400"/>
              </a:spcBef>
              <a:spcAft>
                <a:spcPts val="0"/>
              </a:spcAft>
              <a:buClr>
                <a:schemeClr val="dk1"/>
              </a:buClr>
              <a:buSzPts val="2100"/>
              <a:buFont typeface="Arial"/>
              <a:buNone/>
              <a:defRPr b="0" i="0" sz="2100" u="none" cap="none" strike="noStrike">
                <a:solidFill>
                  <a:schemeClr val="dk1"/>
                </a:solidFill>
                <a:latin typeface="Lustria"/>
                <a:ea typeface="Lustria"/>
                <a:cs typeface="Lustria"/>
                <a:sym typeface="Lustria"/>
              </a:defRPr>
            </a:lvl2pPr>
            <a:lvl3pPr lvl="2" marR="0" rtl="0" algn="l">
              <a:lnSpc>
                <a:spcPct val="120000"/>
              </a:lnSpc>
              <a:spcBef>
                <a:spcPts val="400"/>
              </a:spcBef>
              <a:spcAft>
                <a:spcPts val="0"/>
              </a:spcAft>
              <a:buClr>
                <a:schemeClr val="dk1"/>
              </a:buClr>
              <a:buSzPts val="1800"/>
              <a:buFont typeface="Arial"/>
              <a:buNone/>
              <a:defRPr b="0" i="0" sz="1800" u="none" cap="none" strike="noStrike">
                <a:solidFill>
                  <a:schemeClr val="dk1"/>
                </a:solidFill>
                <a:latin typeface="Lustria"/>
                <a:ea typeface="Lustria"/>
                <a:cs typeface="Lustria"/>
                <a:sym typeface="Lustria"/>
              </a:defRPr>
            </a:lvl3pPr>
            <a:lvl4pPr lvl="3" marR="0" rtl="0" algn="l">
              <a:lnSpc>
                <a:spcPct val="120000"/>
              </a:lnSpc>
              <a:spcBef>
                <a:spcPts val="400"/>
              </a:spcBef>
              <a:spcAft>
                <a:spcPts val="0"/>
              </a:spcAft>
              <a:buClr>
                <a:schemeClr val="dk1"/>
              </a:buClr>
              <a:buSzPts val="1500"/>
              <a:buFont typeface="Arial"/>
              <a:buNone/>
              <a:defRPr b="0" i="0" sz="1500" u="none" cap="none" strike="noStrike">
                <a:solidFill>
                  <a:schemeClr val="dk1"/>
                </a:solidFill>
                <a:latin typeface="Lustria"/>
                <a:ea typeface="Lustria"/>
                <a:cs typeface="Lustria"/>
                <a:sym typeface="Lustria"/>
              </a:defRPr>
            </a:lvl4pPr>
            <a:lvl5pPr lvl="4" marR="0" rtl="0" algn="l">
              <a:lnSpc>
                <a:spcPct val="120000"/>
              </a:lnSpc>
              <a:spcBef>
                <a:spcPts val="400"/>
              </a:spcBef>
              <a:spcAft>
                <a:spcPts val="0"/>
              </a:spcAft>
              <a:buClr>
                <a:schemeClr val="dk1"/>
              </a:buClr>
              <a:buSzPts val="1500"/>
              <a:buFont typeface="Arial"/>
              <a:buNone/>
              <a:defRPr b="0" i="0" sz="1500" u="none" cap="none" strike="noStrike">
                <a:solidFill>
                  <a:schemeClr val="dk1"/>
                </a:solidFill>
                <a:latin typeface="Lustria"/>
                <a:ea typeface="Lustria"/>
                <a:cs typeface="Lustria"/>
                <a:sym typeface="Lustria"/>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Lustria"/>
                <a:ea typeface="Lustria"/>
                <a:cs typeface="Lustria"/>
                <a:sym typeface="Lustria"/>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Lustria"/>
                <a:ea typeface="Lustria"/>
                <a:cs typeface="Lustria"/>
                <a:sym typeface="Lustria"/>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Lustria"/>
                <a:ea typeface="Lustria"/>
                <a:cs typeface="Lustria"/>
                <a:sym typeface="Lustria"/>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Lustria"/>
                <a:ea typeface="Lustria"/>
                <a:cs typeface="Lustria"/>
                <a:sym typeface="Lustria"/>
              </a:defRPr>
            </a:lvl9pPr>
          </a:lstStyle>
          <a:p/>
        </p:txBody>
      </p:sp>
      <p:sp>
        <p:nvSpPr>
          <p:cNvPr id="328" name="Google Shape;328;p70"/>
          <p:cNvSpPr txBox="1"/>
          <p:nvPr>
            <p:ph idx="1" type="body"/>
          </p:nvPr>
        </p:nvSpPr>
        <p:spPr>
          <a:xfrm>
            <a:off x="512506" y="1914525"/>
            <a:ext cx="3077700" cy="2487300"/>
          </a:xfrm>
          <a:prstGeom prst="rect">
            <a:avLst/>
          </a:prstGeom>
          <a:noFill/>
          <a:ln>
            <a:noFill/>
          </a:ln>
        </p:spPr>
        <p:txBody>
          <a:bodyPr anchorCtr="0" anchor="t" bIns="34275" lIns="68575" spcFirstLastPara="1" rIns="68575" wrap="square" tIns="34275">
            <a:normAutofit/>
          </a:bodyPr>
          <a:lstStyle>
            <a:lvl1pPr indent="-228600" lvl="0" marL="457200" rtl="0" algn="l">
              <a:lnSpc>
                <a:spcPct val="120000"/>
              </a:lnSpc>
              <a:spcBef>
                <a:spcPts val="800"/>
              </a:spcBef>
              <a:spcAft>
                <a:spcPts val="0"/>
              </a:spcAft>
              <a:buClr>
                <a:schemeClr val="dk1"/>
              </a:buClr>
              <a:buSzPts val="1200"/>
              <a:buNone/>
              <a:defRPr sz="1200"/>
            </a:lvl1pPr>
            <a:lvl2pPr indent="-228600" lvl="1" marL="914400" rtl="0" algn="l">
              <a:lnSpc>
                <a:spcPct val="120000"/>
              </a:lnSpc>
              <a:spcBef>
                <a:spcPts val="400"/>
              </a:spcBef>
              <a:spcAft>
                <a:spcPts val="0"/>
              </a:spcAft>
              <a:buClr>
                <a:schemeClr val="dk1"/>
              </a:buClr>
              <a:buSzPts val="1100"/>
              <a:buNone/>
              <a:defRPr sz="1100"/>
            </a:lvl2pPr>
            <a:lvl3pPr indent="-228600" lvl="2" marL="1371600" rtl="0" algn="l">
              <a:lnSpc>
                <a:spcPct val="120000"/>
              </a:lnSpc>
              <a:spcBef>
                <a:spcPts val="400"/>
              </a:spcBef>
              <a:spcAft>
                <a:spcPts val="0"/>
              </a:spcAft>
              <a:buClr>
                <a:schemeClr val="dk1"/>
              </a:buClr>
              <a:buSzPts val="900"/>
              <a:buNone/>
              <a:defRPr sz="900"/>
            </a:lvl3pPr>
            <a:lvl4pPr indent="-228600" lvl="3" marL="1828800" rtl="0" algn="l">
              <a:lnSpc>
                <a:spcPct val="120000"/>
              </a:lnSpc>
              <a:spcBef>
                <a:spcPts val="400"/>
              </a:spcBef>
              <a:spcAft>
                <a:spcPts val="0"/>
              </a:spcAft>
              <a:buClr>
                <a:schemeClr val="dk1"/>
              </a:buClr>
              <a:buSzPts val="800"/>
              <a:buNone/>
              <a:defRPr sz="800"/>
            </a:lvl4pPr>
            <a:lvl5pPr indent="-228600" lvl="4" marL="2286000" rtl="0" algn="l">
              <a:lnSpc>
                <a:spcPct val="12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329" name="Google Shape;329;p70"/>
          <p:cNvSpPr txBox="1"/>
          <p:nvPr>
            <p:ph idx="10" type="dt"/>
          </p:nvPr>
        </p:nvSpPr>
        <p:spPr>
          <a:xfrm>
            <a:off x="6277086" y="4767263"/>
            <a:ext cx="19446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30" name="Google Shape;330;p70"/>
          <p:cNvSpPr txBox="1"/>
          <p:nvPr>
            <p:ph idx="11" type="ftr"/>
          </p:nvPr>
        </p:nvSpPr>
        <p:spPr>
          <a:xfrm>
            <a:off x="536537" y="4767263"/>
            <a:ext cx="34047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31" name="Google Shape;331;p70"/>
          <p:cNvSpPr txBox="1"/>
          <p:nvPr>
            <p:ph idx="12" type="sldNum"/>
          </p:nvPr>
        </p:nvSpPr>
        <p:spPr>
          <a:xfrm>
            <a:off x="8189259" y="4767263"/>
            <a:ext cx="5043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32" name="Shape 332"/>
        <p:cNvGrpSpPr/>
        <p:nvPr/>
      </p:nvGrpSpPr>
      <p:grpSpPr>
        <a:xfrm>
          <a:off x="0" y="0"/>
          <a:ext cx="0" cy="0"/>
          <a:chOff x="0" y="0"/>
          <a:chExt cx="0" cy="0"/>
        </a:xfrm>
      </p:grpSpPr>
      <p:sp>
        <p:nvSpPr>
          <p:cNvPr id="333" name="Google Shape;333;p71"/>
          <p:cNvSpPr txBox="1"/>
          <p:nvPr>
            <p:ph type="title"/>
          </p:nvPr>
        </p:nvSpPr>
        <p:spPr>
          <a:xfrm>
            <a:off x="525476" y="691572"/>
            <a:ext cx="8018700" cy="1028400"/>
          </a:xfrm>
          <a:prstGeom prst="rect">
            <a:avLst/>
          </a:prstGeom>
          <a:noFill/>
          <a:ln>
            <a:noFill/>
          </a:ln>
        </p:spPr>
        <p:txBody>
          <a:bodyPr anchorCtr="0" anchor="t" bIns="34275" lIns="68575" spcFirstLastPara="1" rIns="68575" wrap="square" tIns="34275">
            <a:normAutofit/>
          </a:bodyPr>
          <a:lstStyle>
            <a:lvl1pPr lvl="0" rtl="0" algn="l">
              <a:lnSpc>
                <a:spcPct val="10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34" name="Google Shape;334;p71"/>
          <p:cNvSpPr txBox="1"/>
          <p:nvPr>
            <p:ph idx="1" type="body"/>
          </p:nvPr>
        </p:nvSpPr>
        <p:spPr>
          <a:xfrm rot="5400000">
            <a:off x="3171225" y="-925856"/>
            <a:ext cx="2727000" cy="8018400"/>
          </a:xfrm>
          <a:prstGeom prst="rect">
            <a:avLst/>
          </a:prstGeom>
          <a:noFill/>
          <a:ln>
            <a:noFill/>
          </a:ln>
        </p:spPr>
        <p:txBody>
          <a:bodyPr anchorCtr="0" anchor="t" bIns="34275" lIns="68575" spcFirstLastPara="1" rIns="68575" wrap="square" tIns="34275">
            <a:normAutofit/>
          </a:bodyPr>
          <a:lstStyle>
            <a:lvl1pPr indent="-317500" lvl="0" marL="457200" rtl="0" algn="l">
              <a:lnSpc>
                <a:spcPct val="120000"/>
              </a:lnSpc>
              <a:spcBef>
                <a:spcPts val="800"/>
              </a:spcBef>
              <a:spcAft>
                <a:spcPts val="0"/>
              </a:spcAft>
              <a:buClr>
                <a:schemeClr val="dk1"/>
              </a:buClr>
              <a:buSzPts val="1400"/>
              <a:buChar char="•"/>
              <a:defRPr/>
            </a:lvl1pPr>
            <a:lvl2pPr indent="-317500" lvl="1" marL="914400" rtl="0" algn="l">
              <a:lnSpc>
                <a:spcPct val="120000"/>
              </a:lnSpc>
              <a:spcBef>
                <a:spcPts val="400"/>
              </a:spcBef>
              <a:spcAft>
                <a:spcPts val="0"/>
              </a:spcAft>
              <a:buClr>
                <a:schemeClr val="dk1"/>
              </a:buClr>
              <a:buSzPts val="1400"/>
              <a:buChar char="•"/>
              <a:defRPr/>
            </a:lvl2pPr>
            <a:lvl3pPr indent="-317500" lvl="2" marL="1371600" rtl="0" algn="l">
              <a:lnSpc>
                <a:spcPct val="120000"/>
              </a:lnSpc>
              <a:spcBef>
                <a:spcPts val="400"/>
              </a:spcBef>
              <a:spcAft>
                <a:spcPts val="0"/>
              </a:spcAft>
              <a:buClr>
                <a:schemeClr val="dk1"/>
              </a:buClr>
              <a:buSzPts val="1400"/>
              <a:buChar char="•"/>
              <a:defRPr/>
            </a:lvl3pPr>
            <a:lvl4pPr indent="-317500" lvl="3" marL="1828800" rtl="0" algn="l">
              <a:lnSpc>
                <a:spcPct val="120000"/>
              </a:lnSpc>
              <a:spcBef>
                <a:spcPts val="400"/>
              </a:spcBef>
              <a:spcAft>
                <a:spcPts val="0"/>
              </a:spcAft>
              <a:buClr>
                <a:schemeClr val="dk1"/>
              </a:buClr>
              <a:buSzPts val="1400"/>
              <a:buChar char="•"/>
              <a:defRPr/>
            </a:lvl4pPr>
            <a:lvl5pPr indent="-317500" lvl="4" marL="2286000" rtl="0" algn="l">
              <a:lnSpc>
                <a:spcPct val="12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35" name="Google Shape;335;p71"/>
          <p:cNvSpPr txBox="1"/>
          <p:nvPr>
            <p:ph idx="10" type="dt"/>
          </p:nvPr>
        </p:nvSpPr>
        <p:spPr>
          <a:xfrm>
            <a:off x="6277086" y="4767263"/>
            <a:ext cx="19446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36" name="Google Shape;336;p71"/>
          <p:cNvSpPr txBox="1"/>
          <p:nvPr>
            <p:ph idx="11" type="ftr"/>
          </p:nvPr>
        </p:nvSpPr>
        <p:spPr>
          <a:xfrm>
            <a:off x="536537" y="4767263"/>
            <a:ext cx="34047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37" name="Google Shape;337;p71"/>
          <p:cNvSpPr txBox="1"/>
          <p:nvPr>
            <p:ph idx="12" type="sldNum"/>
          </p:nvPr>
        </p:nvSpPr>
        <p:spPr>
          <a:xfrm>
            <a:off x="8189259" y="4767263"/>
            <a:ext cx="5043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38" name="Shape 338"/>
        <p:cNvGrpSpPr/>
        <p:nvPr/>
      </p:nvGrpSpPr>
      <p:grpSpPr>
        <a:xfrm>
          <a:off x="0" y="0"/>
          <a:ext cx="0" cy="0"/>
          <a:chOff x="0" y="0"/>
          <a:chExt cx="0" cy="0"/>
        </a:xfrm>
      </p:grpSpPr>
      <p:sp>
        <p:nvSpPr>
          <p:cNvPr id="339" name="Google Shape;339;p72"/>
          <p:cNvSpPr txBox="1"/>
          <p:nvPr>
            <p:ph type="title"/>
          </p:nvPr>
        </p:nvSpPr>
        <p:spPr>
          <a:xfrm rot="5400000">
            <a:off x="5943124" y="1736981"/>
            <a:ext cx="3738900" cy="1761900"/>
          </a:xfrm>
          <a:prstGeom prst="rect">
            <a:avLst/>
          </a:prstGeom>
          <a:noFill/>
          <a:ln>
            <a:noFill/>
          </a:ln>
        </p:spPr>
        <p:txBody>
          <a:bodyPr anchorCtr="0" anchor="t" bIns="34275" lIns="68575" spcFirstLastPara="1" rIns="68575" wrap="square" tIns="34275">
            <a:normAutofit/>
          </a:bodyPr>
          <a:lstStyle>
            <a:lvl1pPr lvl="0" rtl="0" algn="l">
              <a:lnSpc>
                <a:spcPct val="10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40" name="Google Shape;340;p72"/>
          <p:cNvSpPr txBox="1"/>
          <p:nvPr>
            <p:ph idx="1" type="body"/>
          </p:nvPr>
        </p:nvSpPr>
        <p:spPr>
          <a:xfrm rot="5400000">
            <a:off x="1910791" y="-533570"/>
            <a:ext cx="3738900" cy="6303000"/>
          </a:xfrm>
          <a:prstGeom prst="rect">
            <a:avLst/>
          </a:prstGeom>
          <a:noFill/>
          <a:ln>
            <a:noFill/>
          </a:ln>
        </p:spPr>
        <p:txBody>
          <a:bodyPr anchorCtr="0" anchor="t" bIns="34275" lIns="68575" spcFirstLastPara="1" rIns="68575" wrap="square" tIns="34275">
            <a:normAutofit/>
          </a:bodyPr>
          <a:lstStyle>
            <a:lvl1pPr indent="-317500" lvl="0" marL="457200" rtl="0" algn="l">
              <a:lnSpc>
                <a:spcPct val="120000"/>
              </a:lnSpc>
              <a:spcBef>
                <a:spcPts val="800"/>
              </a:spcBef>
              <a:spcAft>
                <a:spcPts val="0"/>
              </a:spcAft>
              <a:buClr>
                <a:schemeClr val="dk1"/>
              </a:buClr>
              <a:buSzPts val="1400"/>
              <a:buChar char="•"/>
              <a:defRPr/>
            </a:lvl1pPr>
            <a:lvl2pPr indent="-317500" lvl="1" marL="914400" rtl="0" algn="l">
              <a:lnSpc>
                <a:spcPct val="120000"/>
              </a:lnSpc>
              <a:spcBef>
                <a:spcPts val="400"/>
              </a:spcBef>
              <a:spcAft>
                <a:spcPts val="0"/>
              </a:spcAft>
              <a:buClr>
                <a:schemeClr val="dk1"/>
              </a:buClr>
              <a:buSzPts val="1400"/>
              <a:buChar char="•"/>
              <a:defRPr/>
            </a:lvl2pPr>
            <a:lvl3pPr indent="-317500" lvl="2" marL="1371600" rtl="0" algn="l">
              <a:lnSpc>
                <a:spcPct val="120000"/>
              </a:lnSpc>
              <a:spcBef>
                <a:spcPts val="400"/>
              </a:spcBef>
              <a:spcAft>
                <a:spcPts val="0"/>
              </a:spcAft>
              <a:buClr>
                <a:schemeClr val="dk1"/>
              </a:buClr>
              <a:buSzPts val="1400"/>
              <a:buChar char="•"/>
              <a:defRPr/>
            </a:lvl3pPr>
            <a:lvl4pPr indent="-317500" lvl="3" marL="1828800" rtl="0" algn="l">
              <a:lnSpc>
                <a:spcPct val="120000"/>
              </a:lnSpc>
              <a:spcBef>
                <a:spcPts val="400"/>
              </a:spcBef>
              <a:spcAft>
                <a:spcPts val="0"/>
              </a:spcAft>
              <a:buClr>
                <a:schemeClr val="dk1"/>
              </a:buClr>
              <a:buSzPts val="1400"/>
              <a:buChar char="•"/>
              <a:defRPr/>
            </a:lvl4pPr>
            <a:lvl5pPr indent="-317500" lvl="4" marL="2286000" rtl="0" algn="l">
              <a:lnSpc>
                <a:spcPct val="12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41" name="Google Shape;341;p72"/>
          <p:cNvSpPr txBox="1"/>
          <p:nvPr>
            <p:ph idx="10" type="dt"/>
          </p:nvPr>
        </p:nvSpPr>
        <p:spPr>
          <a:xfrm>
            <a:off x="6277086" y="4767263"/>
            <a:ext cx="19446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42" name="Google Shape;342;p72"/>
          <p:cNvSpPr txBox="1"/>
          <p:nvPr>
            <p:ph idx="11" type="ftr"/>
          </p:nvPr>
        </p:nvSpPr>
        <p:spPr>
          <a:xfrm>
            <a:off x="536537" y="4767263"/>
            <a:ext cx="34047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43" name="Google Shape;343;p72"/>
          <p:cNvSpPr txBox="1"/>
          <p:nvPr>
            <p:ph idx="12" type="sldNum"/>
          </p:nvPr>
        </p:nvSpPr>
        <p:spPr>
          <a:xfrm>
            <a:off x="8189259" y="4767263"/>
            <a:ext cx="5043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 body copy">
  <p:cSld name="Title w/ body copy">
    <p:bg>
      <p:bgPr>
        <a:solidFill>
          <a:schemeClr val="lt1"/>
        </a:solidFill>
      </p:bgPr>
    </p:bg>
    <p:spTree>
      <p:nvGrpSpPr>
        <p:cNvPr id="344" name="Shape 344"/>
        <p:cNvGrpSpPr/>
        <p:nvPr/>
      </p:nvGrpSpPr>
      <p:grpSpPr>
        <a:xfrm>
          <a:off x="0" y="0"/>
          <a:ext cx="0" cy="0"/>
          <a:chOff x="0" y="0"/>
          <a:chExt cx="0" cy="0"/>
        </a:xfrm>
      </p:grpSpPr>
      <p:sp>
        <p:nvSpPr>
          <p:cNvPr id="345" name="Google Shape;345;p73"/>
          <p:cNvSpPr txBox="1"/>
          <p:nvPr>
            <p:ph idx="12" type="sldNum"/>
          </p:nvPr>
        </p:nvSpPr>
        <p:spPr>
          <a:xfrm>
            <a:off x="506520" y="4678963"/>
            <a:ext cx="2133600" cy="273000"/>
          </a:xfrm>
          <a:prstGeom prst="rect">
            <a:avLst/>
          </a:prstGeom>
          <a:noFill/>
          <a:ln>
            <a:noFill/>
          </a:ln>
        </p:spPr>
        <p:txBody>
          <a:bodyPr anchorCtr="0" anchor="ctr" bIns="43950" lIns="87925" spcFirstLastPara="1" rIns="87925" wrap="square" tIns="43950">
            <a:noAutofit/>
          </a:bodyPr>
          <a:lstStyle>
            <a:lvl1pPr indent="0" lvl="0" marL="0" rtl="0" algn="l">
              <a:spcBef>
                <a:spcPts val="0"/>
              </a:spcBef>
              <a:buNone/>
              <a:defRPr b="0" i="0" sz="900" u="none" cap="none" strike="noStrike">
                <a:solidFill>
                  <a:srgbClr val="232325"/>
                </a:solidFill>
                <a:latin typeface="Arial"/>
                <a:ea typeface="Arial"/>
                <a:cs typeface="Arial"/>
                <a:sym typeface="Arial"/>
              </a:defRPr>
            </a:lvl1pPr>
            <a:lvl2pPr indent="0" lvl="1" marL="0" rtl="0" algn="l">
              <a:spcBef>
                <a:spcPts val="0"/>
              </a:spcBef>
              <a:buNone/>
              <a:defRPr b="0" i="0" sz="900" u="none" cap="none" strike="noStrike">
                <a:solidFill>
                  <a:srgbClr val="232325"/>
                </a:solidFill>
                <a:latin typeface="Arial"/>
                <a:ea typeface="Arial"/>
                <a:cs typeface="Arial"/>
                <a:sym typeface="Arial"/>
              </a:defRPr>
            </a:lvl2pPr>
            <a:lvl3pPr indent="0" lvl="2" marL="0" rtl="0" algn="l">
              <a:spcBef>
                <a:spcPts val="0"/>
              </a:spcBef>
              <a:buNone/>
              <a:defRPr b="0" i="0" sz="900" u="none" cap="none" strike="noStrike">
                <a:solidFill>
                  <a:srgbClr val="232325"/>
                </a:solidFill>
                <a:latin typeface="Arial"/>
                <a:ea typeface="Arial"/>
                <a:cs typeface="Arial"/>
                <a:sym typeface="Arial"/>
              </a:defRPr>
            </a:lvl3pPr>
            <a:lvl4pPr indent="0" lvl="3" marL="0" rtl="0" algn="l">
              <a:spcBef>
                <a:spcPts val="0"/>
              </a:spcBef>
              <a:buNone/>
              <a:defRPr b="0" i="0" sz="900" u="none" cap="none" strike="noStrike">
                <a:solidFill>
                  <a:srgbClr val="232325"/>
                </a:solidFill>
                <a:latin typeface="Arial"/>
                <a:ea typeface="Arial"/>
                <a:cs typeface="Arial"/>
                <a:sym typeface="Arial"/>
              </a:defRPr>
            </a:lvl4pPr>
            <a:lvl5pPr indent="0" lvl="4" marL="0" rtl="0" algn="l">
              <a:spcBef>
                <a:spcPts val="0"/>
              </a:spcBef>
              <a:buNone/>
              <a:defRPr b="0" i="0" sz="900" u="none" cap="none" strike="noStrike">
                <a:solidFill>
                  <a:srgbClr val="232325"/>
                </a:solidFill>
                <a:latin typeface="Arial"/>
                <a:ea typeface="Arial"/>
                <a:cs typeface="Arial"/>
                <a:sym typeface="Arial"/>
              </a:defRPr>
            </a:lvl5pPr>
            <a:lvl6pPr indent="0" lvl="5" marL="0" rtl="0" algn="l">
              <a:spcBef>
                <a:spcPts val="0"/>
              </a:spcBef>
              <a:buNone/>
              <a:defRPr b="0" i="0" sz="900" u="none" cap="none" strike="noStrike">
                <a:solidFill>
                  <a:srgbClr val="232325"/>
                </a:solidFill>
                <a:latin typeface="Arial"/>
                <a:ea typeface="Arial"/>
                <a:cs typeface="Arial"/>
                <a:sym typeface="Arial"/>
              </a:defRPr>
            </a:lvl6pPr>
            <a:lvl7pPr indent="0" lvl="6" marL="0" rtl="0" algn="l">
              <a:spcBef>
                <a:spcPts val="0"/>
              </a:spcBef>
              <a:buNone/>
              <a:defRPr b="0" i="0" sz="900" u="none" cap="none" strike="noStrike">
                <a:solidFill>
                  <a:srgbClr val="232325"/>
                </a:solidFill>
                <a:latin typeface="Arial"/>
                <a:ea typeface="Arial"/>
                <a:cs typeface="Arial"/>
                <a:sym typeface="Arial"/>
              </a:defRPr>
            </a:lvl7pPr>
            <a:lvl8pPr indent="0" lvl="7" marL="0" rtl="0" algn="l">
              <a:spcBef>
                <a:spcPts val="0"/>
              </a:spcBef>
              <a:buNone/>
              <a:defRPr b="0" i="0" sz="900" u="none" cap="none" strike="noStrike">
                <a:solidFill>
                  <a:srgbClr val="232325"/>
                </a:solidFill>
                <a:latin typeface="Arial"/>
                <a:ea typeface="Arial"/>
                <a:cs typeface="Arial"/>
                <a:sym typeface="Arial"/>
              </a:defRPr>
            </a:lvl8pPr>
            <a:lvl9pPr indent="0" lvl="8" marL="0" rtl="0" algn="l">
              <a:spcBef>
                <a:spcPts val="0"/>
              </a:spcBef>
              <a:buNone/>
              <a:defRPr b="0" i="0" sz="900" u="none" cap="none" strike="noStrike">
                <a:solidFill>
                  <a:srgbClr val="232325"/>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
        <p:nvSpPr>
          <p:cNvPr id="346" name="Google Shape;346;p73"/>
          <p:cNvSpPr txBox="1"/>
          <p:nvPr>
            <p:ph type="title"/>
          </p:nvPr>
        </p:nvSpPr>
        <p:spPr>
          <a:xfrm>
            <a:off x="506520" y="349437"/>
            <a:ext cx="8124900" cy="377400"/>
          </a:xfrm>
          <a:prstGeom prst="rect">
            <a:avLst/>
          </a:prstGeom>
          <a:noFill/>
          <a:ln>
            <a:noFill/>
          </a:ln>
        </p:spPr>
        <p:txBody>
          <a:bodyPr anchorCtr="0" anchor="t" bIns="0" lIns="34275" spcFirstLastPara="1" rIns="87925" wrap="square" tIns="0">
            <a:noAutofit/>
          </a:bodyPr>
          <a:lstStyle>
            <a:lvl1pPr lvl="0" rtl="0" algn="l">
              <a:lnSpc>
                <a:spcPct val="90000"/>
              </a:lnSpc>
              <a:spcBef>
                <a:spcPts val="0"/>
              </a:spcBef>
              <a:spcAft>
                <a:spcPts val="0"/>
              </a:spcAft>
              <a:buClr>
                <a:srgbClr val="232325"/>
              </a:buClr>
              <a:buSzPts val="3400"/>
              <a:buFont typeface="Arial"/>
              <a:buNone/>
              <a:defRPr sz="3400">
                <a:solidFill>
                  <a:srgbClr val="23232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47" name="Google Shape;347;p73"/>
          <p:cNvSpPr txBox="1"/>
          <p:nvPr>
            <p:ph idx="1" type="body"/>
          </p:nvPr>
        </p:nvSpPr>
        <p:spPr>
          <a:xfrm>
            <a:off x="502672" y="873324"/>
            <a:ext cx="8130900" cy="3668400"/>
          </a:xfrm>
          <a:prstGeom prst="rect">
            <a:avLst/>
          </a:prstGeom>
          <a:noFill/>
          <a:ln>
            <a:noFill/>
          </a:ln>
        </p:spPr>
        <p:txBody>
          <a:bodyPr anchorCtr="0" anchor="t" bIns="0" lIns="87925" spcFirstLastPara="1" rIns="87925" wrap="square" tIns="0">
            <a:noAutofit/>
          </a:bodyPr>
          <a:lstStyle>
            <a:lvl1pPr indent="-273050" lvl="0" marL="457200" rtl="0" algn="l">
              <a:lnSpc>
                <a:spcPct val="110000"/>
              </a:lnSpc>
              <a:spcBef>
                <a:spcPts val="0"/>
              </a:spcBef>
              <a:spcAft>
                <a:spcPts val="0"/>
              </a:spcAft>
              <a:buClr>
                <a:srgbClr val="232325"/>
              </a:buClr>
              <a:buSzPts val="700"/>
              <a:buChar char="•"/>
              <a:defRPr/>
            </a:lvl1pPr>
            <a:lvl2pPr indent="-336550" lvl="1" marL="914400" rtl="0" algn="l">
              <a:spcBef>
                <a:spcPts val="800"/>
              </a:spcBef>
              <a:spcAft>
                <a:spcPts val="0"/>
              </a:spcAft>
              <a:buClr>
                <a:srgbClr val="3F3F3F"/>
              </a:buClr>
              <a:buSzPts val="1700"/>
              <a:buChar char="•"/>
              <a:defRPr>
                <a:solidFill>
                  <a:srgbClr val="3F3F3F"/>
                </a:solidFill>
              </a:defRPr>
            </a:lvl2pPr>
            <a:lvl3pPr indent="-336550" lvl="2" marL="1371600" rtl="0" algn="l">
              <a:spcBef>
                <a:spcPts val="300"/>
              </a:spcBef>
              <a:spcAft>
                <a:spcPts val="0"/>
              </a:spcAft>
              <a:buClr>
                <a:srgbClr val="3F3F3F"/>
              </a:buClr>
              <a:buSzPts val="1700"/>
              <a:buChar char="•"/>
              <a:defRPr>
                <a:solidFill>
                  <a:srgbClr val="3F3F3F"/>
                </a:solidFill>
              </a:defRPr>
            </a:lvl3pPr>
            <a:lvl4pPr indent="-336550" lvl="3" marL="1828800" rtl="0" algn="l">
              <a:spcBef>
                <a:spcPts val="300"/>
              </a:spcBef>
              <a:spcAft>
                <a:spcPts val="0"/>
              </a:spcAft>
              <a:buClr>
                <a:srgbClr val="3F3F3F"/>
              </a:buClr>
              <a:buSzPts val="1700"/>
              <a:buChar char="•"/>
              <a:defRPr>
                <a:solidFill>
                  <a:srgbClr val="3F3F3F"/>
                </a:solidFill>
              </a:defRPr>
            </a:lvl4pPr>
            <a:lvl5pPr indent="-336550" lvl="4" marL="2286000" rtl="0" algn="l">
              <a:spcBef>
                <a:spcPts val="300"/>
              </a:spcBef>
              <a:spcAft>
                <a:spcPts val="0"/>
              </a:spcAft>
              <a:buClr>
                <a:srgbClr val="3F3F3F"/>
              </a:buClr>
              <a:buSzPts val="1700"/>
              <a:buChar char="•"/>
              <a:defRPr>
                <a:solidFill>
                  <a:srgbClr val="3F3F3F"/>
                </a:solidFill>
              </a:defRPr>
            </a:lvl5pPr>
            <a:lvl6pPr indent="-273050" lvl="5" marL="2743200" rtl="0" algn="l">
              <a:spcBef>
                <a:spcPts val="100"/>
              </a:spcBef>
              <a:spcAft>
                <a:spcPts val="0"/>
              </a:spcAft>
              <a:buClr>
                <a:schemeClr val="dk1"/>
              </a:buClr>
              <a:buSzPts val="700"/>
              <a:buChar char="•"/>
              <a:defRPr/>
            </a:lvl6pPr>
            <a:lvl7pPr indent="-273050" lvl="6" marL="3200400" rtl="0" algn="l">
              <a:spcBef>
                <a:spcPts val="100"/>
              </a:spcBef>
              <a:spcAft>
                <a:spcPts val="0"/>
              </a:spcAft>
              <a:buClr>
                <a:schemeClr val="dk1"/>
              </a:buClr>
              <a:buSzPts val="700"/>
              <a:buChar char="•"/>
              <a:defRPr/>
            </a:lvl7pPr>
            <a:lvl8pPr indent="-273050" lvl="7" marL="3657600" rtl="0" algn="l">
              <a:spcBef>
                <a:spcPts val="100"/>
              </a:spcBef>
              <a:spcAft>
                <a:spcPts val="0"/>
              </a:spcAft>
              <a:buClr>
                <a:schemeClr val="dk1"/>
              </a:buClr>
              <a:buSzPts val="700"/>
              <a:buChar char="•"/>
              <a:defRPr/>
            </a:lvl8pPr>
            <a:lvl9pPr indent="-273050" lvl="8" marL="4114800" rtl="0" algn="l">
              <a:spcBef>
                <a:spcPts val="100"/>
              </a:spcBef>
              <a:spcAft>
                <a:spcPts val="0"/>
              </a:spcAft>
              <a:buClr>
                <a:schemeClr val="dk1"/>
              </a:buClr>
              <a:buSzPts val="7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4.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40" Type="http://schemas.openxmlformats.org/officeDocument/2006/relationships/slideLayout" Target="../slideLayouts/slideLayout54.xml"/><Relationship Id="rId20" Type="http://schemas.openxmlformats.org/officeDocument/2006/relationships/slideLayout" Target="../slideLayouts/slideLayout34.xml"/><Relationship Id="rId42" Type="http://schemas.openxmlformats.org/officeDocument/2006/relationships/slideLayout" Target="../slideLayouts/slideLayout56.xml"/><Relationship Id="rId41" Type="http://schemas.openxmlformats.org/officeDocument/2006/relationships/slideLayout" Target="../slideLayouts/slideLayout55.xml"/><Relationship Id="rId22" Type="http://schemas.openxmlformats.org/officeDocument/2006/relationships/slideLayout" Target="../slideLayouts/slideLayout36.xml"/><Relationship Id="rId44" Type="http://schemas.openxmlformats.org/officeDocument/2006/relationships/slideLayout" Target="../slideLayouts/slideLayout58.xml"/><Relationship Id="rId21" Type="http://schemas.openxmlformats.org/officeDocument/2006/relationships/slideLayout" Target="../slideLayouts/slideLayout35.xml"/><Relationship Id="rId43" Type="http://schemas.openxmlformats.org/officeDocument/2006/relationships/slideLayout" Target="../slideLayouts/slideLayout57.xml"/><Relationship Id="rId24" Type="http://schemas.openxmlformats.org/officeDocument/2006/relationships/slideLayout" Target="../slideLayouts/slideLayout38.xml"/><Relationship Id="rId23" Type="http://schemas.openxmlformats.org/officeDocument/2006/relationships/slideLayout" Target="../slideLayouts/slideLayout37.xml"/><Relationship Id="rId45" Type="http://schemas.openxmlformats.org/officeDocument/2006/relationships/theme" Target="../theme/theme1.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26" Type="http://schemas.openxmlformats.org/officeDocument/2006/relationships/slideLayout" Target="../slideLayouts/slideLayout40.xml"/><Relationship Id="rId25" Type="http://schemas.openxmlformats.org/officeDocument/2006/relationships/slideLayout" Target="../slideLayouts/slideLayout39.xml"/><Relationship Id="rId28" Type="http://schemas.openxmlformats.org/officeDocument/2006/relationships/slideLayout" Target="../slideLayouts/slideLayout42.xml"/><Relationship Id="rId27" Type="http://schemas.openxmlformats.org/officeDocument/2006/relationships/slideLayout" Target="../slideLayouts/slideLayout41.xml"/><Relationship Id="rId5" Type="http://schemas.openxmlformats.org/officeDocument/2006/relationships/slideLayout" Target="../slideLayouts/slideLayout19.xml"/><Relationship Id="rId6" Type="http://schemas.openxmlformats.org/officeDocument/2006/relationships/slideLayout" Target="../slideLayouts/slideLayout20.xml"/><Relationship Id="rId29" Type="http://schemas.openxmlformats.org/officeDocument/2006/relationships/slideLayout" Target="../slideLayouts/slideLayout43.xml"/><Relationship Id="rId7" Type="http://schemas.openxmlformats.org/officeDocument/2006/relationships/slideLayout" Target="../slideLayouts/slideLayout21.xml"/><Relationship Id="rId8" Type="http://schemas.openxmlformats.org/officeDocument/2006/relationships/slideLayout" Target="../slideLayouts/slideLayout22.xml"/><Relationship Id="rId31" Type="http://schemas.openxmlformats.org/officeDocument/2006/relationships/slideLayout" Target="../slideLayouts/slideLayout45.xml"/><Relationship Id="rId30" Type="http://schemas.openxmlformats.org/officeDocument/2006/relationships/slideLayout" Target="../slideLayouts/slideLayout44.xml"/><Relationship Id="rId11" Type="http://schemas.openxmlformats.org/officeDocument/2006/relationships/slideLayout" Target="../slideLayouts/slideLayout25.xml"/><Relationship Id="rId33" Type="http://schemas.openxmlformats.org/officeDocument/2006/relationships/slideLayout" Target="../slideLayouts/slideLayout47.xml"/><Relationship Id="rId10" Type="http://schemas.openxmlformats.org/officeDocument/2006/relationships/slideLayout" Target="../slideLayouts/slideLayout24.xml"/><Relationship Id="rId32" Type="http://schemas.openxmlformats.org/officeDocument/2006/relationships/slideLayout" Target="../slideLayouts/slideLayout46.xml"/><Relationship Id="rId13" Type="http://schemas.openxmlformats.org/officeDocument/2006/relationships/slideLayout" Target="../slideLayouts/slideLayout27.xml"/><Relationship Id="rId35" Type="http://schemas.openxmlformats.org/officeDocument/2006/relationships/slideLayout" Target="../slideLayouts/slideLayout49.xml"/><Relationship Id="rId12" Type="http://schemas.openxmlformats.org/officeDocument/2006/relationships/slideLayout" Target="../slideLayouts/slideLayout26.xml"/><Relationship Id="rId34" Type="http://schemas.openxmlformats.org/officeDocument/2006/relationships/slideLayout" Target="../slideLayouts/slideLayout48.xml"/><Relationship Id="rId15" Type="http://schemas.openxmlformats.org/officeDocument/2006/relationships/slideLayout" Target="../slideLayouts/slideLayout29.xml"/><Relationship Id="rId37" Type="http://schemas.openxmlformats.org/officeDocument/2006/relationships/slideLayout" Target="../slideLayouts/slideLayout51.xml"/><Relationship Id="rId14" Type="http://schemas.openxmlformats.org/officeDocument/2006/relationships/slideLayout" Target="../slideLayouts/slideLayout28.xml"/><Relationship Id="rId36" Type="http://schemas.openxmlformats.org/officeDocument/2006/relationships/slideLayout" Target="../slideLayouts/slideLayout50.xml"/><Relationship Id="rId17" Type="http://schemas.openxmlformats.org/officeDocument/2006/relationships/slideLayout" Target="../slideLayouts/slideLayout31.xml"/><Relationship Id="rId39" Type="http://schemas.openxmlformats.org/officeDocument/2006/relationships/slideLayout" Target="../slideLayouts/slideLayout53.xml"/><Relationship Id="rId16" Type="http://schemas.openxmlformats.org/officeDocument/2006/relationships/slideLayout" Target="../slideLayouts/slideLayout30.xml"/><Relationship Id="rId38" Type="http://schemas.openxmlformats.org/officeDocument/2006/relationships/slideLayout" Target="../slideLayouts/slideLayout52.xml"/><Relationship Id="rId19" Type="http://schemas.openxmlformats.org/officeDocument/2006/relationships/slideLayout" Target="../slideLayouts/slideLayout33.xml"/><Relationship Id="rId18"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slideLayout" Target="../slideLayouts/slideLayout60.xml"/><Relationship Id="rId3" Type="http://schemas.openxmlformats.org/officeDocument/2006/relationships/slideLayout" Target="../slideLayouts/slideLayout61.xml"/><Relationship Id="rId4" Type="http://schemas.openxmlformats.org/officeDocument/2006/relationships/slideLayout" Target="../slideLayouts/slideLayout62.xml"/><Relationship Id="rId9" Type="http://schemas.openxmlformats.org/officeDocument/2006/relationships/slideLayout" Target="../slideLayouts/slideLayout67.xml"/><Relationship Id="rId5" Type="http://schemas.openxmlformats.org/officeDocument/2006/relationships/slideLayout" Target="../slideLayouts/slideLayout63.xml"/><Relationship Id="rId6" Type="http://schemas.openxmlformats.org/officeDocument/2006/relationships/slideLayout" Target="../slideLayouts/slideLayout64.xml"/><Relationship Id="rId7" Type="http://schemas.openxmlformats.org/officeDocument/2006/relationships/slideLayout" Target="../slideLayouts/slideLayout65.xml"/><Relationship Id="rId8" Type="http://schemas.openxmlformats.org/officeDocument/2006/relationships/slideLayout" Target="../slideLayouts/slideLayout66.xml"/><Relationship Id="rId11" Type="http://schemas.openxmlformats.org/officeDocument/2006/relationships/slideLayout" Target="../slideLayouts/slideLayout69.xml"/><Relationship Id="rId10" Type="http://schemas.openxmlformats.org/officeDocument/2006/relationships/slideLayout" Target="../slideLayouts/slideLayout68.xml"/><Relationship Id="rId13" Type="http://schemas.openxmlformats.org/officeDocument/2006/relationships/theme" Target="../theme/theme2.xml"/><Relationship Id="rId12"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1" name="Shape 61"/>
        <p:cNvGrpSpPr/>
        <p:nvPr/>
      </p:nvGrpSpPr>
      <p:grpSpPr>
        <a:xfrm>
          <a:off x="0" y="0"/>
          <a:ext cx="0" cy="0"/>
          <a:chOff x="0" y="0"/>
          <a:chExt cx="0" cy="0"/>
        </a:xfrm>
      </p:grpSpPr>
      <p:sp>
        <p:nvSpPr>
          <p:cNvPr id="62" name="Google Shape;62;p16"/>
          <p:cNvSpPr txBox="1"/>
          <p:nvPr>
            <p:ph type="title"/>
          </p:nvPr>
        </p:nvSpPr>
        <p:spPr>
          <a:xfrm>
            <a:off x="506520" y="350365"/>
            <a:ext cx="8180400" cy="376200"/>
          </a:xfrm>
          <a:prstGeom prst="rect">
            <a:avLst/>
          </a:prstGeom>
          <a:noFill/>
          <a:ln>
            <a:noFill/>
          </a:ln>
        </p:spPr>
        <p:txBody>
          <a:bodyPr anchorCtr="0" anchor="t" bIns="0" lIns="34275" spcFirstLastPara="1" rIns="87925" wrap="square" tIns="0">
            <a:noAutofit/>
          </a:bodyPr>
          <a:lstStyle>
            <a:lvl1pPr lvl="0" marR="0" rtl="0" algn="l">
              <a:lnSpc>
                <a:spcPct val="90000"/>
              </a:lnSpc>
              <a:spcBef>
                <a:spcPts val="0"/>
              </a:spcBef>
              <a:spcAft>
                <a:spcPts val="0"/>
              </a:spcAft>
              <a:buClr>
                <a:srgbClr val="232325"/>
              </a:buClr>
              <a:buSzPts val="3400"/>
              <a:buFont typeface="Arial"/>
              <a:buNone/>
              <a:defRPr b="0" i="0" sz="3400" u="none" cap="none" strike="noStrike">
                <a:solidFill>
                  <a:srgbClr val="232325"/>
                </a:solidFill>
                <a:latin typeface="Arial"/>
                <a:ea typeface="Arial"/>
                <a:cs typeface="Arial"/>
                <a:sym typeface="Arial"/>
              </a:defRPr>
            </a:lvl1pPr>
            <a:lvl2pPr lvl="1" rtl="0">
              <a:spcBef>
                <a:spcPts val="0"/>
              </a:spcBef>
              <a:spcAft>
                <a:spcPts val="0"/>
              </a:spcAft>
              <a:buSzPts val="500"/>
              <a:buNone/>
              <a:defRPr sz="700"/>
            </a:lvl2pPr>
            <a:lvl3pPr lvl="2" rtl="0">
              <a:spcBef>
                <a:spcPts val="0"/>
              </a:spcBef>
              <a:spcAft>
                <a:spcPts val="0"/>
              </a:spcAft>
              <a:buSzPts val="500"/>
              <a:buNone/>
              <a:defRPr sz="700"/>
            </a:lvl3pPr>
            <a:lvl4pPr lvl="3" rtl="0">
              <a:spcBef>
                <a:spcPts val="0"/>
              </a:spcBef>
              <a:spcAft>
                <a:spcPts val="0"/>
              </a:spcAft>
              <a:buSzPts val="500"/>
              <a:buNone/>
              <a:defRPr sz="700"/>
            </a:lvl4pPr>
            <a:lvl5pPr lvl="4" rtl="0">
              <a:spcBef>
                <a:spcPts val="0"/>
              </a:spcBef>
              <a:spcAft>
                <a:spcPts val="0"/>
              </a:spcAft>
              <a:buSzPts val="500"/>
              <a:buNone/>
              <a:defRPr sz="700"/>
            </a:lvl5pPr>
            <a:lvl6pPr lvl="5" rtl="0">
              <a:spcBef>
                <a:spcPts val="0"/>
              </a:spcBef>
              <a:spcAft>
                <a:spcPts val="0"/>
              </a:spcAft>
              <a:buSzPts val="500"/>
              <a:buNone/>
              <a:defRPr sz="700"/>
            </a:lvl6pPr>
            <a:lvl7pPr lvl="6" rtl="0">
              <a:spcBef>
                <a:spcPts val="0"/>
              </a:spcBef>
              <a:spcAft>
                <a:spcPts val="0"/>
              </a:spcAft>
              <a:buSzPts val="500"/>
              <a:buNone/>
              <a:defRPr sz="700"/>
            </a:lvl7pPr>
            <a:lvl8pPr lvl="7" rtl="0">
              <a:spcBef>
                <a:spcPts val="0"/>
              </a:spcBef>
              <a:spcAft>
                <a:spcPts val="0"/>
              </a:spcAft>
              <a:buSzPts val="500"/>
              <a:buNone/>
              <a:defRPr sz="700"/>
            </a:lvl8pPr>
            <a:lvl9pPr lvl="8" rtl="0">
              <a:spcBef>
                <a:spcPts val="0"/>
              </a:spcBef>
              <a:spcAft>
                <a:spcPts val="0"/>
              </a:spcAft>
              <a:buSzPts val="500"/>
              <a:buNone/>
              <a:defRPr sz="700"/>
            </a:lvl9pPr>
          </a:lstStyle>
          <a:p/>
        </p:txBody>
      </p:sp>
      <p:sp>
        <p:nvSpPr>
          <p:cNvPr id="63" name="Google Shape;63;p16"/>
          <p:cNvSpPr txBox="1"/>
          <p:nvPr>
            <p:ph idx="1" type="body"/>
          </p:nvPr>
        </p:nvSpPr>
        <p:spPr>
          <a:xfrm>
            <a:off x="506520" y="949388"/>
            <a:ext cx="8180400" cy="3394800"/>
          </a:xfrm>
          <a:prstGeom prst="rect">
            <a:avLst/>
          </a:prstGeom>
          <a:noFill/>
          <a:ln>
            <a:noFill/>
          </a:ln>
        </p:spPr>
        <p:txBody>
          <a:bodyPr anchorCtr="0" anchor="t" bIns="0" lIns="87925" spcFirstLastPara="1" rIns="87925" wrap="square" tIns="0">
            <a:noAutofit/>
          </a:bodyPr>
          <a:lstStyle>
            <a:lvl1pPr indent="-228600" lvl="0" marL="457200" marR="0" rtl="0" algn="l">
              <a:lnSpc>
                <a:spcPct val="110000"/>
              </a:lnSpc>
              <a:spcBef>
                <a:spcPts val="0"/>
              </a:spcBef>
              <a:spcAft>
                <a:spcPts val="0"/>
              </a:spcAft>
              <a:buClr>
                <a:srgbClr val="232325"/>
              </a:buClr>
              <a:buSzPts val="1700"/>
              <a:buFont typeface="Arial"/>
              <a:buNone/>
              <a:defRPr b="0" i="0" sz="1700" u="none" cap="none" strike="noStrike">
                <a:solidFill>
                  <a:srgbClr val="232325"/>
                </a:solidFill>
                <a:latin typeface="Arial"/>
                <a:ea typeface="Arial"/>
                <a:cs typeface="Arial"/>
                <a:sym typeface="Arial"/>
              </a:defRPr>
            </a:lvl1pPr>
            <a:lvl2pPr indent="-336550" lvl="1" marL="914400" marR="0" rtl="0" algn="l">
              <a:spcBef>
                <a:spcPts val="8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2pPr>
            <a:lvl3pPr indent="-336550" lvl="2" marL="1371600"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3pPr>
            <a:lvl4pPr indent="-336550" lvl="3" marL="1828800"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4pPr>
            <a:lvl5pPr indent="-336550" lvl="4" marL="2286000" marR="0" rtl="0" algn="l">
              <a:spcBef>
                <a:spcPts val="300"/>
              </a:spcBef>
              <a:spcAft>
                <a:spcPts val="0"/>
              </a:spcAft>
              <a:buClr>
                <a:srgbClr val="7F7F7F"/>
              </a:buClr>
              <a:buSzPts val="1700"/>
              <a:buFont typeface="Arial"/>
              <a:buChar char="»"/>
              <a:defRPr b="0" i="0" sz="1700" u="none" cap="none" strike="noStrike">
                <a:solidFill>
                  <a:srgbClr val="7F7F7F"/>
                </a:solidFill>
                <a:latin typeface="Arial"/>
                <a:ea typeface="Arial"/>
                <a:cs typeface="Arial"/>
                <a:sym typeface="Arial"/>
              </a:defRPr>
            </a:lvl5pPr>
            <a:lvl6pPr indent="-349250" lvl="5" marL="2743200"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6pPr>
            <a:lvl7pPr indent="-349250" lvl="6" marL="3200400"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7pPr>
            <a:lvl8pPr indent="-349250" lvl="7" marL="3657600"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8pPr>
            <a:lvl9pPr indent="-349250" lvl="8" marL="4114800" marR="0" rtl="0" algn="l">
              <a:spcBef>
                <a:spcPts val="400"/>
              </a:spcBef>
              <a:spcAft>
                <a:spcPts val="0"/>
              </a:spcAft>
              <a:buClr>
                <a:schemeClr val="dk1"/>
              </a:buClr>
              <a:buSzPts val="1900"/>
              <a:buFont typeface="Arial"/>
              <a:buChar char="•"/>
              <a:defRPr b="0" i="0" sz="1900" u="none" cap="none" strike="noStrike">
                <a:solidFill>
                  <a:schemeClr val="dk1"/>
                </a:solidFill>
                <a:latin typeface="Cambria"/>
                <a:ea typeface="Cambria"/>
                <a:cs typeface="Cambria"/>
                <a:sym typeface="Cambria"/>
              </a:defRPr>
            </a:lvl9pPr>
          </a:lstStyle>
          <a:p/>
        </p:txBody>
      </p:sp>
      <p:sp>
        <p:nvSpPr>
          <p:cNvPr id="64" name="Google Shape;64;p16"/>
          <p:cNvSpPr txBox="1"/>
          <p:nvPr>
            <p:ph idx="12" type="sldNum"/>
          </p:nvPr>
        </p:nvSpPr>
        <p:spPr>
          <a:xfrm>
            <a:off x="506520" y="4667866"/>
            <a:ext cx="2133600" cy="273000"/>
          </a:xfrm>
          <a:prstGeom prst="rect">
            <a:avLst/>
          </a:prstGeom>
          <a:noFill/>
          <a:ln>
            <a:noFill/>
          </a:ln>
        </p:spPr>
        <p:txBody>
          <a:bodyPr anchorCtr="0" anchor="ctr" bIns="43950" lIns="87925" spcFirstLastPara="1" rIns="87925" wrap="square" tIns="43950">
            <a:noAutofit/>
          </a:bodyPr>
          <a:lstStyle>
            <a:lvl1pPr indent="0" lvl="0" marL="0" marR="0" rtl="0" algn="l">
              <a:spcBef>
                <a:spcPts val="0"/>
              </a:spcBef>
              <a:buNone/>
              <a:defRPr b="0" i="0" sz="900" u="none" cap="none" strike="noStrike">
                <a:solidFill>
                  <a:srgbClr val="232325"/>
                </a:solidFill>
                <a:latin typeface="Arial"/>
                <a:ea typeface="Arial"/>
                <a:cs typeface="Arial"/>
                <a:sym typeface="Arial"/>
              </a:defRPr>
            </a:lvl1pPr>
            <a:lvl2pPr indent="0" lvl="1" marL="0" marR="0" rtl="0" algn="l">
              <a:spcBef>
                <a:spcPts val="0"/>
              </a:spcBef>
              <a:buNone/>
              <a:defRPr b="0" i="0" sz="900" u="none" cap="none" strike="noStrike">
                <a:solidFill>
                  <a:srgbClr val="232325"/>
                </a:solidFill>
                <a:latin typeface="Arial"/>
                <a:ea typeface="Arial"/>
                <a:cs typeface="Arial"/>
                <a:sym typeface="Arial"/>
              </a:defRPr>
            </a:lvl2pPr>
            <a:lvl3pPr indent="0" lvl="2" marL="0" marR="0" rtl="0" algn="l">
              <a:spcBef>
                <a:spcPts val="0"/>
              </a:spcBef>
              <a:buNone/>
              <a:defRPr b="0" i="0" sz="900" u="none" cap="none" strike="noStrike">
                <a:solidFill>
                  <a:srgbClr val="232325"/>
                </a:solidFill>
                <a:latin typeface="Arial"/>
                <a:ea typeface="Arial"/>
                <a:cs typeface="Arial"/>
                <a:sym typeface="Arial"/>
              </a:defRPr>
            </a:lvl3pPr>
            <a:lvl4pPr indent="0" lvl="3" marL="0" marR="0" rtl="0" algn="l">
              <a:spcBef>
                <a:spcPts val="0"/>
              </a:spcBef>
              <a:buNone/>
              <a:defRPr b="0" i="0" sz="900" u="none" cap="none" strike="noStrike">
                <a:solidFill>
                  <a:srgbClr val="232325"/>
                </a:solidFill>
                <a:latin typeface="Arial"/>
                <a:ea typeface="Arial"/>
                <a:cs typeface="Arial"/>
                <a:sym typeface="Arial"/>
              </a:defRPr>
            </a:lvl4pPr>
            <a:lvl5pPr indent="0" lvl="4" marL="0" marR="0" rtl="0" algn="l">
              <a:spcBef>
                <a:spcPts val="0"/>
              </a:spcBef>
              <a:buNone/>
              <a:defRPr b="0" i="0" sz="900" u="none" cap="none" strike="noStrike">
                <a:solidFill>
                  <a:srgbClr val="232325"/>
                </a:solidFill>
                <a:latin typeface="Arial"/>
                <a:ea typeface="Arial"/>
                <a:cs typeface="Arial"/>
                <a:sym typeface="Arial"/>
              </a:defRPr>
            </a:lvl5pPr>
            <a:lvl6pPr indent="0" lvl="5" marL="0" marR="0" rtl="0" algn="l">
              <a:spcBef>
                <a:spcPts val="0"/>
              </a:spcBef>
              <a:buNone/>
              <a:defRPr b="0" i="0" sz="900" u="none" cap="none" strike="noStrike">
                <a:solidFill>
                  <a:srgbClr val="232325"/>
                </a:solidFill>
                <a:latin typeface="Arial"/>
                <a:ea typeface="Arial"/>
                <a:cs typeface="Arial"/>
                <a:sym typeface="Arial"/>
              </a:defRPr>
            </a:lvl6pPr>
            <a:lvl7pPr indent="0" lvl="6" marL="0" marR="0" rtl="0" algn="l">
              <a:spcBef>
                <a:spcPts val="0"/>
              </a:spcBef>
              <a:buNone/>
              <a:defRPr b="0" i="0" sz="900" u="none" cap="none" strike="noStrike">
                <a:solidFill>
                  <a:srgbClr val="232325"/>
                </a:solidFill>
                <a:latin typeface="Arial"/>
                <a:ea typeface="Arial"/>
                <a:cs typeface="Arial"/>
                <a:sym typeface="Arial"/>
              </a:defRPr>
            </a:lvl7pPr>
            <a:lvl8pPr indent="0" lvl="7" marL="0" marR="0" rtl="0" algn="l">
              <a:spcBef>
                <a:spcPts val="0"/>
              </a:spcBef>
              <a:buNone/>
              <a:defRPr b="0" i="0" sz="900" u="none" cap="none" strike="noStrike">
                <a:solidFill>
                  <a:srgbClr val="232325"/>
                </a:solidFill>
                <a:latin typeface="Arial"/>
                <a:ea typeface="Arial"/>
                <a:cs typeface="Arial"/>
                <a:sym typeface="Arial"/>
              </a:defRPr>
            </a:lvl8pPr>
            <a:lvl9pPr indent="0" lvl="8" marL="0" marR="0" rtl="0" algn="l">
              <a:spcBef>
                <a:spcPts val="0"/>
              </a:spcBef>
              <a:buNone/>
              <a:defRPr b="0" i="0" sz="900" u="none" cap="none" strike="noStrike">
                <a:solidFill>
                  <a:srgbClr val="232325"/>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 id="2147483699" r:id="rId38"/>
    <p:sldLayoutId id="2147483700" r:id="rId39"/>
    <p:sldLayoutId id="2147483701" r:id="rId40"/>
    <p:sldLayoutId id="2147483702" r:id="rId41"/>
    <p:sldLayoutId id="2147483703" r:id="rId42"/>
    <p:sldLayoutId id="2147483704" r:id="rId43"/>
    <p:sldLayoutId id="2147483705" r:id="rId4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7" name="Shape 267"/>
        <p:cNvGrpSpPr/>
        <p:nvPr/>
      </p:nvGrpSpPr>
      <p:grpSpPr>
        <a:xfrm>
          <a:off x="0" y="0"/>
          <a:ext cx="0" cy="0"/>
          <a:chOff x="0" y="0"/>
          <a:chExt cx="0" cy="0"/>
        </a:xfrm>
      </p:grpSpPr>
      <p:sp>
        <p:nvSpPr>
          <p:cNvPr id="268" name="Google Shape;268;p61"/>
          <p:cNvSpPr txBox="1"/>
          <p:nvPr>
            <p:ph type="title"/>
          </p:nvPr>
        </p:nvSpPr>
        <p:spPr>
          <a:xfrm>
            <a:off x="525476" y="691572"/>
            <a:ext cx="8018700" cy="1028400"/>
          </a:xfrm>
          <a:prstGeom prst="rect">
            <a:avLst/>
          </a:prstGeom>
          <a:noFill/>
          <a:ln>
            <a:noFill/>
          </a:ln>
        </p:spPr>
        <p:txBody>
          <a:bodyPr anchorCtr="0" anchor="t" bIns="34275" lIns="68575" spcFirstLastPara="1" rIns="68575" wrap="square" tIns="34275">
            <a:normAutofit/>
          </a:bodyPr>
          <a:lstStyle>
            <a:lvl1pPr lvl="0" marR="0" rtl="0" algn="l">
              <a:lnSpc>
                <a:spcPct val="100000"/>
              </a:lnSpc>
              <a:spcBef>
                <a:spcPts val="0"/>
              </a:spcBef>
              <a:spcAft>
                <a:spcPts val="0"/>
              </a:spcAft>
              <a:buClr>
                <a:schemeClr val="dk1"/>
              </a:buClr>
              <a:buSzPts val="3000"/>
              <a:buFont typeface="Open Sans"/>
              <a:buNone/>
              <a:defRPr b="0" i="0" sz="3000" u="none" cap="none" strike="noStrike">
                <a:solidFill>
                  <a:schemeClr val="dk1"/>
                </a:solidFill>
                <a:latin typeface="Open Sans"/>
                <a:ea typeface="Open Sans"/>
                <a:cs typeface="Open Sans"/>
                <a:sym typeface="Open Sans"/>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269" name="Google Shape;269;p61"/>
          <p:cNvSpPr txBox="1"/>
          <p:nvPr>
            <p:ph idx="1" type="body"/>
          </p:nvPr>
        </p:nvSpPr>
        <p:spPr>
          <a:xfrm>
            <a:off x="525476" y="1719844"/>
            <a:ext cx="8018700" cy="2727000"/>
          </a:xfrm>
          <a:prstGeom prst="rect">
            <a:avLst/>
          </a:prstGeom>
          <a:noFill/>
          <a:ln>
            <a:noFill/>
          </a:ln>
        </p:spPr>
        <p:txBody>
          <a:bodyPr anchorCtr="0" anchor="t" bIns="34275" lIns="68575" spcFirstLastPara="1" rIns="68575" wrap="square" tIns="34275">
            <a:normAutofit/>
          </a:bodyPr>
          <a:lstStyle>
            <a:lvl1pPr indent="-323850" lvl="0" marL="457200" marR="0" rtl="0" algn="l">
              <a:lnSpc>
                <a:spcPct val="120000"/>
              </a:lnSpc>
              <a:spcBef>
                <a:spcPts val="800"/>
              </a:spcBef>
              <a:spcAft>
                <a:spcPts val="0"/>
              </a:spcAft>
              <a:buClr>
                <a:schemeClr val="dk1"/>
              </a:buClr>
              <a:buSzPts val="1500"/>
              <a:buFont typeface="Arial"/>
              <a:buChar char="•"/>
              <a:defRPr b="0" i="0" sz="1500" u="none" cap="none" strike="noStrike">
                <a:solidFill>
                  <a:schemeClr val="dk1"/>
                </a:solidFill>
                <a:latin typeface="Lustria"/>
                <a:ea typeface="Lustria"/>
                <a:cs typeface="Lustria"/>
                <a:sym typeface="Lustria"/>
              </a:defRPr>
            </a:lvl1pPr>
            <a:lvl2pPr indent="-317500" lvl="1" marL="914400" marR="0" rtl="0" algn="l">
              <a:lnSpc>
                <a:spcPct val="120000"/>
              </a:lnSpc>
              <a:spcBef>
                <a:spcPts val="400"/>
              </a:spcBef>
              <a:spcAft>
                <a:spcPts val="0"/>
              </a:spcAft>
              <a:buClr>
                <a:schemeClr val="dk1"/>
              </a:buClr>
              <a:buSzPts val="1400"/>
              <a:buFont typeface="Arial"/>
              <a:buChar char="•"/>
              <a:defRPr b="0" i="0" sz="1400" u="none" cap="none" strike="noStrike">
                <a:solidFill>
                  <a:schemeClr val="dk1"/>
                </a:solidFill>
                <a:latin typeface="Lustria"/>
                <a:ea typeface="Lustria"/>
                <a:cs typeface="Lustria"/>
                <a:sym typeface="Lustria"/>
              </a:defRPr>
            </a:lvl2pPr>
            <a:lvl3pPr indent="-304800" lvl="2" marL="1371600" marR="0" rtl="0" algn="l">
              <a:lnSpc>
                <a:spcPct val="120000"/>
              </a:lnSpc>
              <a:spcBef>
                <a:spcPts val="400"/>
              </a:spcBef>
              <a:spcAft>
                <a:spcPts val="0"/>
              </a:spcAft>
              <a:buClr>
                <a:schemeClr val="dk1"/>
              </a:buClr>
              <a:buSzPts val="1200"/>
              <a:buFont typeface="Arial"/>
              <a:buChar char="•"/>
              <a:defRPr b="0" i="0" sz="1200" u="none" cap="none" strike="noStrike">
                <a:solidFill>
                  <a:schemeClr val="dk1"/>
                </a:solidFill>
                <a:latin typeface="Lustria"/>
                <a:ea typeface="Lustria"/>
                <a:cs typeface="Lustria"/>
                <a:sym typeface="Lustria"/>
              </a:defRPr>
            </a:lvl3pPr>
            <a:lvl4pPr indent="-298450" lvl="3" marL="1828800" marR="0" rtl="0" algn="l">
              <a:lnSpc>
                <a:spcPct val="120000"/>
              </a:lnSpc>
              <a:spcBef>
                <a:spcPts val="400"/>
              </a:spcBef>
              <a:spcAft>
                <a:spcPts val="0"/>
              </a:spcAft>
              <a:buClr>
                <a:schemeClr val="dk1"/>
              </a:buClr>
              <a:buSzPts val="1100"/>
              <a:buFont typeface="Arial"/>
              <a:buChar char="•"/>
              <a:defRPr b="0" i="0" sz="1100" u="none" cap="none" strike="noStrike">
                <a:solidFill>
                  <a:schemeClr val="dk1"/>
                </a:solidFill>
                <a:latin typeface="Lustria"/>
                <a:ea typeface="Lustria"/>
                <a:cs typeface="Lustria"/>
                <a:sym typeface="Lustria"/>
              </a:defRPr>
            </a:lvl4pPr>
            <a:lvl5pPr indent="-298450" lvl="4" marL="2286000" marR="0" rtl="0" algn="l">
              <a:lnSpc>
                <a:spcPct val="120000"/>
              </a:lnSpc>
              <a:spcBef>
                <a:spcPts val="400"/>
              </a:spcBef>
              <a:spcAft>
                <a:spcPts val="0"/>
              </a:spcAft>
              <a:buClr>
                <a:schemeClr val="dk1"/>
              </a:buClr>
              <a:buSzPts val="1100"/>
              <a:buFont typeface="Arial"/>
              <a:buChar char="•"/>
              <a:defRPr b="0" i="0" sz="1100" u="none" cap="none" strike="noStrike">
                <a:solidFill>
                  <a:schemeClr val="dk1"/>
                </a:solidFill>
                <a:latin typeface="Lustria"/>
                <a:ea typeface="Lustria"/>
                <a:cs typeface="Lustria"/>
                <a:sym typeface="Lustria"/>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ustria"/>
                <a:ea typeface="Lustria"/>
                <a:cs typeface="Lustria"/>
                <a:sym typeface="Lustria"/>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ustria"/>
                <a:ea typeface="Lustria"/>
                <a:cs typeface="Lustria"/>
                <a:sym typeface="Lustria"/>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ustria"/>
                <a:ea typeface="Lustria"/>
                <a:cs typeface="Lustria"/>
                <a:sym typeface="Lustria"/>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ustria"/>
                <a:ea typeface="Lustria"/>
                <a:cs typeface="Lustria"/>
                <a:sym typeface="Lustria"/>
              </a:defRPr>
            </a:lvl9pPr>
          </a:lstStyle>
          <a:p/>
        </p:txBody>
      </p:sp>
      <p:sp>
        <p:nvSpPr>
          <p:cNvPr id="270" name="Google Shape;270;p61"/>
          <p:cNvSpPr txBox="1"/>
          <p:nvPr>
            <p:ph idx="10" type="dt"/>
          </p:nvPr>
        </p:nvSpPr>
        <p:spPr>
          <a:xfrm>
            <a:off x="6277086" y="4767263"/>
            <a:ext cx="1944600" cy="273900"/>
          </a:xfrm>
          <a:prstGeom prst="rect">
            <a:avLst/>
          </a:prstGeom>
          <a:noFill/>
          <a:ln>
            <a:noFill/>
          </a:ln>
        </p:spPr>
        <p:txBody>
          <a:bodyPr anchorCtr="0" anchor="ctr" bIns="34275" lIns="68575" spcFirstLastPara="1" rIns="68575" wrap="square" tIns="34275">
            <a:noAutofit/>
          </a:bodyPr>
          <a:lstStyle>
            <a:lvl1pPr lvl="0" marR="0" rtl="0" algn="r">
              <a:spcBef>
                <a:spcPts val="0"/>
              </a:spcBef>
              <a:spcAft>
                <a:spcPts val="0"/>
              </a:spcAft>
              <a:buSzPts val="1100"/>
              <a:buNone/>
              <a:defRPr b="0" i="0" sz="800" u="none" cap="none" strike="noStrike">
                <a:solidFill>
                  <a:schemeClr val="dk1"/>
                </a:solidFill>
                <a:latin typeface="Open Sans"/>
                <a:ea typeface="Open Sans"/>
                <a:cs typeface="Open Sans"/>
                <a:sym typeface="Open Sans"/>
              </a:defRPr>
            </a:lvl1pPr>
            <a:lvl2pPr lvl="1" marR="0" rtl="0" algn="l">
              <a:spcBef>
                <a:spcPts val="0"/>
              </a:spcBef>
              <a:spcAft>
                <a:spcPts val="0"/>
              </a:spcAft>
              <a:buSzPts val="1100"/>
              <a:buNone/>
              <a:defRPr b="0" i="0" sz="1400" u="none" cap="none" strike="noStrike">
                <a:solidFill>
                  <a:schemeClr val="dk1"/>
                </a:solidFill>
                <a:latin typeface="Lustria"/>
                <a:ea typeface="Lustria"/>
                <a:cs typeface="Lustria"/>
                <a:sym typeface="Lustria"/>
              </a:defRPr>
            </a:lvl2pPr>
            <a:lvl3pPr lvl="2" marR="0" rtl="0" algn="l">
              <a:spcBef>
                <a:spcPts val="0"/>
              </a:spcBef>
              <a:spcAft>
                <a:spcPts val="0"/>
              </a:spcAft>
              <a:buSzPts val="1100"/>
              <a:buNone/>
              <a:defRPr b="0" i="0" sz="1400" u="none" cap="none" strike="noStrike">
                <a:solidFill>
                  <a:schemeClr val="dk1"/>
                </a:solidFill>
                <a:latin typeface="Lustria"/>
                <a:ea typeface="Lustria"/>
                <a:cs typeface="Lustria"/>
                <a:sym typeface="Lustria"/>
              </a:defRPr>
            </a:lvl3pPr>
            <a:lvl4pPr lvl="3" marR="0" rtl="0" algn="l">
              <a:spcBef>
                <a:spcPts val="0"/>
              </a:spcBef>
              <a:spcAft>
                <a:spcPts val="0"/>
              </a:spcAft>
              <a:buSzPts val="1100"/>
              <a:buNone/>
              <a:defRPr b="0" i="0" sz="1400" u="none" cap="none" strike="noStrike">
                <a:solidFill>
                  <a:schemeClr val="dk1"/>
                </a:solidFill>
                <a:latin typeface="Lustria"/>
                <a:ea typeface="Lustria"/>
                <a:cs typeface="Lustria"/>
                <a:sym typeface="Lustria"/>
              </a:defRPr>
            </a:lvl4pPr>
            <a:lvl5pPr lvl="4" marR="0" rtl="0" algn="l">
              <a:spcBef>
                <a:spcPts val="0"/>
              </a:spcBef>
              <a:spcAft>
                <a:spcPts val="0"/>
              </a:spcAft>
              <a:buSzPts val="1100"/>
              <a:buNone/>
              <a:defRPr b="0" i="0" sz="1400" u="none" cap="none" strike="noStrike">
                <a:solidFill>
                  <a:schemeClr val="dk1"/>
                </a:solidFill>
                <a:latin typeface="Lustria"/>
                <a:ea typeface="Lustria"/>
                <a:cs typeface="Lustria"/>
                <a:sym typeface="Lustria"/>
              </a:defRPr>
            </a:lvl5pPr>
            <a:lvl6pPr lvl="5" marR="0" rtl="0" algn="l">
              <a:spcBef>
                <a:spcPts val="0"/>
              </a:spcBef>
              <a:spcAft>
                <a:spcPts val="0"/>
              </a:spcAft>
              <a:buSzPts val="1100"/>
              <a:buNone/>
              <a:defRPr b="0" i="0" sz="1400" u="none" cap="none" strike="noStrike">
                <a:solidFill>
                  <a:schemeClr val="dk1"/>
                </a:solidFill>
                <a:latin typeface="Lustria"/>
                <a:ea typeface="Lustria"/>
                <a:cs typeface="Lustria"/>
                <a:sym typeface="Lustria"/>
              </a:defRPr>
            </a:lvl6pPr>
            <a:lvl7pPr lvl="6" marR="0" rtl="0" algn="l">
              <a:spcBef>
                <a:spcPts val="0"/>
              </a:spcBef>
              <a:spcAft>
                <a:spcPts val="0"/>
              </a:spcAft>
              <a:buSzPts val="1100"/>
              <a:buNone/>
              <a:defRPr b="0" i="0" sz="1400" u="none" cap="none" strike="noStrike">
                <a:solidFill>
                  <a:schemeClr val="dk1"/>
                </a:solidFill>
                <a:latin typeface="Lustria"/>
                <a:ea typeface="Lustria"/>
                <a:cs typeface="Lustria"/>
                <a:sym typeface="Lustria"/>
              </a:defRPr>
            </a:lvl7pPr>
            <a:lvl8pPr lvl="7" marR="0" rtl="0" algn="l">
              <a:spcBef>
                <a:spcPts val="0"/>
              </a:spcBef>
              <a:spcAft>
                <a:spcPts val="0"/>
              </a:spcAft>
              <a:buSzPts val="1100"/>
              <a:buNone/>
              <a:defRPr b="0" i="0" sz="1400" u="none" cap="none" strike="noStrike">
                <a:solidFill>
                  <a:schemeClr val="dk1"/>
                </a:solidFill>
                <a:latin typeface="Lustria"/>
                <a:ea typeface="Lustria"/>
                <a:cs typeface="Lustria"/>
                <a:sym typeface="Lustria"/>
              </a:defRPr>
            </a:lvl8pPr>
            <a:lvl9pPr lvl="8" marR="0" rtl="0" algn="l">
              <a:spcBef>
                <a:spcPts val="0"/>
              </a:spcBef>
              <a:spcAft>
                <a:spcPts val="0"/>
              </a:spcAft>
              <a:buSzPts val="1100"/>
              <a:buNone/>
              <a:defRPr b="0" i="0" sz="1400" u="none" cap="none" strike="noStrike">
                <a:solidFill>
                  <a:schemeClr val="dk1"/>
                </a:solidFill>
                <a:latin typeface="Lustria"/>
                <a:ea typeface="Lustria"/>
                <a:cs typeface="Lustria"/>
                <a:sym typeface="Lustria"/>
              </a:defRPr>
            </a:lvl9pPr>
          </a:lstStyle>
          <a:p/>
        </p:txBody>
      </p:sp>
      <p:sp>
        <p:nvSpPr>
          <p:cNvPr id="271" name="Google Shape;271;p61"/>
          <p:cNvSpPr txBox="1"/>
          <p:nvPr>
            <p:ph idx="11" type="ftr"/>
          </p:nvPr>
        </p:nvSpPr>
        <p:spPr>
          <a:xfrm>
            <a:off x="536537" y="4767263"/>
            <a:ext cx="34047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800" u="none" cap="none" strike="noStrike">
                <a:solidFill>
                  <a:schemeClr val="dk1"/>
                </a:solidFill>
                <a:latin typeface="Open Sans"/>
                <a:ea typeface="Open Sans"/>
                <a:cs typeface="Open Sans"/>
                <a:sym typeface="Open Sans"/>
              </a:defRPr>
            </a:lvl1pPr>
            <a:lvl2pPr lvl="1" marR="0" rtl="0" algn="l">
              <a:spcBef>
                <a:spcPts val="0"/>
              </a:spcBef>
              <a:spcAft>
                <a:spcPts val="0"/>
              </a:spcAft>
              <a:buSzPts val="1100"/>
              <a:buNone/>
              <a:defRPr b="0" i="0" sz="1400" u="none" cap="none" strike="noStrike">
                <a:solidFill>
                  <a:schemeClr val="dk1"/>
                </a:solidFill>
                <a:latin typeface="Lustria"/>
                <a:ea typeface="Lustria"/>
                <a:cs typeface="Lustria"/>
                <a:sym typeface="Lustria"/>
              </a:defRPr>
            </a:lvl2pPr>
            <a:lvl3pPr lvl="2" marR="0" rtl="0" algn="l">
              <a:spcBef>
                <a:spcPts val="0"/>
              </a:spcBef>
              <a:spcAft>
                <a:spcPts val="0"/>
              </a:spcAft>
              <a:buSzPts val="1100"/>
              <a:buNone/>
              <a:defRPr b="0" i="0" sz="1400" u="none" cap="none" strike="noStrike">
                <a:solidFill>
                  <a:schemeClr val="dk1"/>
                </a:solidFill>
                <a:latin typeface="Lustria"/>
                <a:ea typeface="Lustria"/>
                <a:cs typeface="Lustria"/>
                <a:sym typeface="Lustria"/>
              </a:defRPr>
            </a:lvl3pPr>
            <a:lvl4pPr lvl="3" marR="0" rtl="0" algn="l">
              <a:spcBef>
                <a:spcPts val="0"/>
              </a:spcBef>
              <a:spcAft>
                <a:spcPts val="0"/>
              </a:spcAft>
              <a:buSzPts val="1100"/>
              <a:buNone/>
              <a:defRPr b="0" i="0" sz="1400" u="none" cap="none" strike="noStrike">
                <a:solidFill>
                  <a:schemeClr val="dk1"/>
                </a:solidFill>
                <a:latin typeface="Lustria"/>
                <a:ea typeface="Lustria"/>
                <a:cs typeface="Lustria"/>
                <a:sym typeface="Lustria"/>
              </a:defRPr>
            </a:lvl4pPr>
            <a:lvl5pPr lvl="4" marR="0" rtl="0" algn="l">
              <a:spcBef>
                <a:spcPts val="0"/>
              </a:spcBef>
              <a:spcAft>
                <a:spcPts val="0"/>
              </a:spcAft>
              <a:buSzPts val="1100"/>
              <a:buNone/>
              <a:defRPr b="0" i="0" sz="1400" u="none" cap="none" strike="noStrike">
                <a:solidFill>
                  <a:schemeClr val="dk1"/>
                </a:solidFill>
                <a:latin typeface="Lustria"/>
                <a:ea typeface="Lustria"/>
                <a:cs typeface="Lustria"/>
                <a:sym typeface="Lustria"/>
              </a:defRPr>
            </a:lvl5pPr>
            <a:lvl6pPr lvl="5" marR="0" rtl="0" algn="l">
              <a:spcBef>
                <a:spcPts val="0"/>
              </a:spcBef>
              <a:spcAft>
                <a:spcPts val="0"/>
              </a:spcAft>
              <a:buSzPts val="1100"/>
              <a:buNone/>
              <a:defRPr b="0" i="0" sz="1400" u="none" cap="none" strike="noStrike">
                <a:solidFill>
                  <a:schemeClr val="dk1"/>
                </a:solidFill>
                <a:latin typeface="Lustria"/>
                <a:ea typeface="Lustria"/>
                <a:cs typeface="Lustria"/>
                <a:sym typeface="Lustria"/>
              </a:defRPr>
            </a:lvl6pPr>
            <a:lvl7pPr lvl="6" marR="0" rtl="0" algn="l">
              <a:spcBef>
                <a:spcPts val="0"/>
              </a:spcBef>
              <a:spcAft>
                <a:spcPts val="0"/>
              </a:spcAft>
              <a:buSzPts val="1100"/>
              <a:buNone/>
              <a:defRPr b="0" i="0" sz="1400" u="none" cap="none" strike="noStrike">
                <a:solidFill>
                  <a:schemeClr val="dk1"/>
                </a:solidFill>
                <a:latin typeface="Lustria"/>
                <a:ea typeface="Lustria"/>
                <a:cs typeface="Lustria"/>
                <a:sym typeface="Lustria"/>
              </a:defRPr>
            </a:lvl7pPr>
            <a:lvl8pPr lvl="7" marR="0" rtl="0" algn="l">
              <a:spcBef>
                <a:spcPts val="0"/>
              </a:spcBef>
              <a:spcAft>
                <a:spcPts val="0"/>
              </a:spcAft>
              <a:buSzPts val="1100"/>
              <a:buNone/>
              <a:defRPr b="0" i="0" sz="1400" u="none" cap="none" strike="noStrike">
                <a:solidFill>
                  <a:schemeClr val="dk1"/>
                </a:solidFill>
                <a:latin typeface="Lustria"/>
                <a:ea typeface="Lustria"/>
                <a:cs typeface="Lustria"/>
                <a:sym typeface="Lustria"/>
              </a:defRPr>
            </a:lvl8pPr>
            <a:lvl9pPr lvl="8" marR="0" rtl="0" algn="l">
              <a:spcBef>
                <a:spcPts val="0"/>
              </a:spcBef>
              <a:spcAft>
                <a:spcPts val="0"/>
              </a:spcAft>
              <a:buSzPts val="1100"/>
              <a:buNone/>
              <a:defRPr b="0" i="0" sz="1400" u="none" cap="none" strike="noStrike">
                <a:solidFill>
                  <a:schemeClr val="dk1"/>
                </a:solidFill>
                <a:latin typeface="Lustria"/>
                <a:ea typeface="Lustria"/>
                <a:cs typeface="Lustria"/>
                <a:sym typeface="Lustria"/>
              </a:defRPr>
            </a:lvl9pPr>
          </a:lstStyle>
          <a:p/>
        </p:txBody>
      </p:sp>
      <p:sp>
        <p:nvSpPr>
          <p:cNvPr id="272" name="Google Shape;272;p61"/>
          <p:cNvSpPr txBox="1"/>
          <p:nvPr>
            <p:ph idx="12" type="sldNum"/>
          </p:nvPr>
        </p:nvSpPr>
        <p:spPr>
          <a:xfrm>
            <a:off x="8189259" y="4767263"/>
            <a:ext cx="5043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1400" u="none" cap="none" strike="noStrike">
                <a:solidFill>
                  <a:schemeClr val="dk1"/>
                </a:solidFill>
                <a:latin typeface="Lustria"/>
                <a:ea typeface="Lustria"/>
                <a:cs typeface="Lustria"/>
                <a:sym typeface="Lustria"/>
              </a:defRPr>
            </a:lvl1pPr>
            <a:lvl2pPr indent="0" lvl="1" marL="0" marR="0" rtl="0" algn="r">
              <a:spcBef>
                <a:spcPts val="0"/>
              </a:spcBef>
              <a:buNone/>
              <a:defRPr b="0" i="0" sz="1400" u="none" cap="none" strike="noStrike">
                <a:solidFill>
                  <a:schemeClr val="dk1"/>
                </a:solidFill>
                <a:latin typeface="Lustria"/>
                <a:ea typeface="Lustria"/>
                <a:cs typeface="Lustria"/>
                <a:sym typeface="Lustria"/>
              </a:defRPr>
            </a:lvl2pPr>
            <a:lvl3pPr indent="0" lvl="2" marL="0" marR="0" rtl="0" algn="r">
              <a:spcBef>
                <a:spcPts val="0"/>
              </a:spcBef>
              <a:buNone/>
              <a:defRPr b="0" i="0" sz="1400" u="none" cap="none" strike="noStrike">
                <a:solidFill>
                  <a:schemeClr val="dk1"/>
                </a:solidFill>
                <a:latin typeface="Lustria"/>
                <a:ea typeface="Lustria"/>
                <a:cs typeface="Lustria"/>
                <a:sym typeface="Lustria"/>
              </a:defRPr>
            </a:lvl3pPr>
            <a:lvl4pPr indent="0" lvl="3" marL="0" marR="0" rtl="0" algn="r">
              <a:spcBef>
                <a:spcPts val="0"/>
              </a:spcBef>
              <a:buNone/>
              <a:defRPr b="0" i="0" sz="1400" u="none" cap="none" strike="noStrike">
                <a:solidFill>
                  <a:schemeClr val="dk1"/>
                </a:solidFill>
                <a:latin typeface="Lustria"/>
                <a:ea typeface="Lustria"/>
                <a:cs typeface="Lustria"/>
                <a:sym typeface="Lustria"/>
              </a:defRPr>
            </a:lvl4pPr>
            <a:lvl5pPr indent="0" lvl="4" marL="0" marR="0" rtl="0" algn="r">
              <a:spcBef>
                <a:spcPts val="0"/>
              </a:spcBef>
              <a:buNone/>
              <a:defRPr b="0" i="0" sz="1400" u="none" cap="none" strike="noStrike">
                <a:solidFill>
                  <a:schemeClr val="dk1"/>
                </a:solidFill>
                <a:latin typeface="Lustria"/>
                <a:ea typeface="Lustria"/>
                <a:cs typeface="Lustria"/>
                <a:sym typeface="Lustria"/>
              </a:defRPr>
            </a:lvl5pPr>
            <a:lvl6pPr indent="0" lvl="5" marL="0" marR="0" rtl="0" algn="r">
              <a:spcBef>
                <a:spcPts val="0"/>
              </a:spcBef>
              <a:buNone/>
              <a:defRPr b="0" i="0" sz="1400" u="none" cap="none" strike="noStrike">
                <a:solidFill>
                  <a:schemeClr val="dk1"/>
                </a:solidFill>
                <a:latin typeface="Lustria"/>
                <a:ea typeface="Lustria"/>
                <a:cs typeface="Lustria"/>
                <a:sym typeface="Lustria"/>
              </a:defRPr>
            </a:lvl6pPr>
            <a:lvl7pPr indent="0" lvl="6" marL="0" marR="0" rtl="0" algn="r">
              <a:spcBef>
                <a:spcPts val="0"/>
              </a:spcBef>
              <a:buNone/>
              <a:defRPr b="0" i="0" sz="1400" u="none" cap="none" strike="noStrike">
                <a:solidFill>
                  <a:schemeClr val="dk1"/>
                </a:solidFill>
                <a:latin typeface="Lustria"/>
                <a:ea typeface="Lustria"/>
                <a:cs typeface="Lustria"/>
                <a:sym typeface="Lustria"/>
              </a:defRPr>
            </a:lvl7pPr>
            <a:lvl8pPr indent="0" lvl="7" marL="0" marR="0" rtl="0" algn="r">
              <a:spcBef>
                <a:spcPts val="0"/>
              </a:spcBef>
              <a:buNone/>
              <a:defRPr b="0" i="0" sz="1400" u="none" cap="none" strike="noStrike">
                <a:solidFill>
                  <a:schemeClr val="dk1"/>
                </a:solidFill>
                <a:latin typeface="Lustria"/>
                <a:ea typeface="Lustria"/>
                <a:cs typeface="Lustria"/>
                <a:sym typeface="Lustria"/>
              </a:defRPr>
            </a:lvl8pPr>
            <a:lvl9pPr indent="0" lvl="8" marL="0" marR="0" rtl="0" algn="r">
              <a:spcBef>
                <a:spcPts val="0"/>
              </a:spcBef>
              <a:buNone/>
              <a:defRPr b="0" i="0" sz="1400" u="none" cap="none" strike="noStrike">
                <a:solidFill>
                  <a:schemeClr val="dk1"/>
                </a:solidFill>
                <a:latin typeface="Lustria"/>
                <a:ea typeface="Lustria"/>
                <a:cs typeface="Lustria"/>
                <a:sym typeface="Lustria"/>
              </a:defRPr>
            </a:lvl9pPr>
          </a:lstStyle>
          <a:p>
            <a:pPr indent="0" lvl="0" marL="0" rtl="0" algn="r">
              <a:spcBef>
                <a:spcPts val="0"/>
              </a:spcBef>
              <a:spcAft>
                <a:spcPts val="0"/>
              </a:spcAft>
              <a:buNone/>
            </a:pPr>
            <a:fld id="{00000000-1234-1234-1234-123412341234}" type="slidenum">
              <a:rPr lang="en"/>
              <a:t>‹#›</a:t>
            </a:fld>
            <a:endParaRPr/>
          </a:p>
        </p:txBody>
      </p:sp>
      <p:cxnSp>
        <p:nvCxnSpPr>
          <p:cNvPr id="273" name="Google Shape;273;p61"/>
          <p:cNvCxnSpPr/>
          <p:nvPr/>
        </p:nvCxnSpPr>
        <p:spPr>
          <a:xfrm>
            <a:off x="600075" y="542925"/>
            <a:ext cx="7944000" cy="0"/>
          </a:xfrm>
          <a:prstGeom prst="straightConnector1">
            <a:avLst/>
          </a:prstGeom>
          <a:noFill/>
          <a:ln cap="flat" cmpd="sng" w="44450">
            <a:solidFill>
              <a:schemeClr val="dk1"/>
            </a:solidFill>
            <a:prstDash val="solid"/>
            <a:miter lim="800000"/>
            <a:headEnd len="sm" w="sm" type="none"/>
            <a:tailEnd len="sm" w="sm" type="none"/>
          </a:ln>
        </p:spPr>
      </p:cxnSp>
      <p:cxnSp>
        <p:nvCxnSpPr>
          <p:cNvPr id="274" name="Google Shape;274;p61"/>
          <p:cNvCxnSpPr/>
          <p:nvPr/>
        </p:nvCxnSpPr>
        <p:spPr>
          <a:xfrm>
            <a:off x="600075" y="4607086"/>
            <a:ext cx="7944000" cy="0"/>
          </a:xfrm>
          <a:prstGeom prst="straightConnector1">
            <a:avLst/>
          </a:prstGeom>
          <a:noFill/>
          <a:ln cap="flat" cmpd="sng" w="12700">
            <a:solidFill>
              <a:schemeClr val="dk1"/>
            </a:solidFill>
            <a:prstDash val="solid"/>
            <a:miter lim="800000"/>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docs.google.com/document/d/1AP8sG2stVYiznhkqeWPqAQzTpqPq5k8U09thkMvdmp8/edit?usp=sharin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74"/>
          <p:cNvSpPr txBox="1"/>
          <p:nvPr>
            <p:ph idx="1" type="subTitle"/>
          </p:nvPr>
        </p:nvSpPr>
        <p:spPr>
          <a:xfrm>
            <a:off x="2109900" y="3796975"/>
            <a:ext cx="4924200" cy="979500"/>
          </a:xfrm>
          <a:prstGeom prst="rect">
            <a:avLst/>
          </a:prstGeom>
        </p:spPr>
        <p:txBody>
          <a:bodyPr anchorCtr="0" anchor="t" bIns="91425" lIns="91425" spcFirstLastPara="1" rIns="91425" wrap="square" tIns="91425">
            <a:normAutofit fontScale="77500" lnSpcReduction="20000"/>
          </a:bodyPr>
          <a:lstStyle/>
          <a:p>
            <a:pPr indent="0" lvl="0" marL="0" rtl="0" algn="ctr">
              <a:lnSpc>
                <a:spcPct val="115000"/>
              </a:lnSpc>
              <a:spcBef>
                <a:spcPts val="0"/>
              </a:spcBef>
              <a:spcAft>
                <a:spcPts val="0"/>
              </a:spcAft>
              <a:buNone/>
            </a:pPr>
            <a:r>
              <a:rPr lang="en" sz="2200">
                <a:solidFill>
                  <a:srgbClr val="3D85C6"/>
                </a:solidFill>
                <a:latin typeface="Lato"/>
                <a:ea typeface="Lato"/>
                <a:cs typeface="Lato"/>
                <a:sym typeface="Lato"/>
              </a:rPr>
              <a:t>By: Hannah, Esther, Kristi &amp; Alyssa</a:t>
            </a:r>
            <a:endParaRPr sz="2200">
              <a:solidFill>
                <a:srgbClr val="3D85C6"/>
              </a:solidFill>
              <a:latin typeface="Lato"/>
              <a:ea typeface="Lato"/>
              <a:cs typeface="Lato"/>
              <a:sym typeface="Lato"/>
            </a:endParaRPr>
          </a:p>
          <a:p>
            <a:pPr indent="0" lvl="0" marL="0" rtl="0" algn="ctr">
              <a:lnSpc>
                <a:spcPct val="115000"/>
              </a:lnSpc>
              <a:spcBef>
                <a:spcPts val="0"/>
              </a:spcBef>
              <a:spcAft>
                <a:spcPts val="0"/>
              </a:spcAft>
              <a:buNone/>
            </a:pPr>
            <a:r>
              <a:rPr lang="en" sz="2200">
                <a:solidFill>
                  <a:srgbClr val="3D85C6"/>
                </a:solidFill>
                <a:latin typeface="Lato"/>
                <a:ea typeface="Lato"/>
                <a:cs typeface="Lato"/>
                <a:sym typeface="Lato"/>
              </a:rPr>
              <a:t>Strategic Management </a:t>
            </a:r>
            <a:endParaRPr sz="2200">
              <a:solidFill>
                <a:srgbClr val="3D85C6"/>
              </a:solidFill>
              <a:latin typeface="Lato"/>
              <a:ea typeface="Lato"/>
              <a:cs typeface="Lato"/>
              <a:sym typeface="Lato"/>
            </a:endParaRPr>
          </a:p>
          <a:p>
            <a:pPr indent="0" lvl="0" marL="0" rtl="0" algn="ctr">
              <a:lnSpc>
                <a:spcPct val="115000"/>
              </a:lnSpc>
              <a:spcBef>
                <a:spcPts val="0"/>
              </a:spcBef>
              <a:spcAft>
                <a:spcPts val="0"/>
              </a:spcAft>
              <a:buNone/>
            </a:pPr>
            <a:r>
              <a:rPr lang="en" sz="2200">
                <a:solidFill>
                  <a:srgbClr val="3D85C6"/>
                </a:solidFill>
                <a:latin typeface="Lato"/>
                <a:ea typeface="Lato"/>
                <a:cs typeface="Lato"/>
                <a:sym typeface="Lato"/>
              </a:rPr>
              <a:t>Spring 2021</a:t>
            </a:r>
            <a:endParaRPr sz="2200">
              <a:solidFill>
                <a:srgbClr val="3D85C6"/>
              </a:solidFill>
              <a:latin typeface="Lato"/>
              <a:ea typeface="Lato"/>
              <a:cs typeface="Lato"/>
              <a:sym typeface="Lato"/>
            </a:endParaRPr>
          </a:p>
        </p:txBody>
      </p:sp>
      <p:pic>
        <p:nvPicPr>
          <p:cNvPr id="353" name="Google Shape;353;p74"/>
          <p:cNvPicPr preferRelativeResize="0"/>
          <p:nvPr/>
        </p:nvPicPr>
        <p:blipFill>
          <a:blip r:embed="rId3">
            <a:alphaModFix/>
          </a:blip>
          <a:stretch>
            <a:fillRect/>
          </a:stretch>
        </p:blipFill>
        <p:spPr>
          <a:xfrm>
            <a:off x="3164275" y="484075"/>
            <a:ext cx="2815450" cy="28154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83"/>
          <p:cNvSpPr/>
          <p:nvPr/>
        </p:nvSpPr>
        <p:spPr>
          <a:xfrm>
            <a:off x="397802" y="1091289"/>
            <a:ext cx="2680200" cy="3468600"/>
          </a:xfrm>
          <a:prstGeom prst="roundRect">
            <a:avLst>
              <a:gd fmla="val 2795" name="adj"/>
            </a:avLst>
          </a:prstGeom>
          <a:solidFill>
            <a:schemeClr val="lt1"/>
          </a:solidFill>
          <a:ln>
            <a:noFill/>
          </a:ln>
          <a:effectLst>
            <a:outerShdw blurRad="190500" rotWithShape="0" algn="ctr">
              <a:srgbClr val="000000">
                <a:alpha val="20000"/>
              </a:srgbClr>
            </a:outerShdw>
          </a:effectLst>
        </p:spPr>
        <p:txBody>
          <a:bodyPr anchorCtr="0" anchor="t" bIns="17125" lIns="34275" spcFirstLastPara="1" rIns="34275" wrap="square" tIns="17125">
            <a:noAutofit/>
          </a:bodyPr>
          <a:lstStyle/>
          <a:p>
            <a:pPr indent="0" lvl="0" marL="0" marR="0" rtl="0" algn="l">
              <a:lnSpc>
                <a:spcPct val="150000"/>
              </a:lnSpc>
              <a:spcBef>
                <a:spcPts val="0"/>
              </a:spcBef>
              <a:spcAft>
                <a:spcPts val="0"/>
              </a:spcAft>
              <a:buNone/>
            </a:pPr>
            <a:r>
              <a:t/>
            </a:r>
            <a:endParaRPr b="0" i="0" sz="1000" u="none" cap="none" strike="noStrike">
              <a:solidFill>
                <a:srgbClr val="3F3F3F"/>
              </a:solidFill>
              <a:latin typeface="Cambria"/>
              <a:ea typeface="Cambria"/>
              <a:cs typeface="Cambria"/>
              <a:sym typeface="Cambria"/>
            </a:endParaRPr>
          </a:p>
        </p:txBody>
      </p:sp>
      <p:sp>
        <p:nvSpPr>
          <p:cNvPr id="456" name="Google Shape;456;p83"/>
          <p:cNvSpPr/>
          <p:nvPr/>
        </p:nvSpPr>
        <p:spPr>
          <a:xfrm>
            <a:off x="3236702" y="1091289"/>
            <a:ext cx="2680200" cy="3468600"/>
          </a:xfrm>
          <a:prstGeom prst="roundRect">
            <a:avLst>
              <a:gd fmla="val 2795" name="adj"/>
            </a:avLst>
          </a:prstGeom>
          <a:solidFill>
            <a:schemeClr val="lt1"/>
          </a:solidFill>
          <a:ln>
            <a:noFill/>
          </a:ln>
          <a:effectLst>
            <a:outerShdw blurRad="190500" rotWithShape="0" algn="ctr">
              <a:srgbClr val="000000">
                <a:alpha val="20000"/>
              </a:srgbClr>
            </a:outerShdw>
          </a:effectLst>
        </p:spPr>
        <p:txBody>
          <a:bodyPr anchorCtr="0" anchor="t" bIns="17125" lIns="34275" spcFirstLastPara="1" rIns="34275" wrap="square" tIns="17125">
            <a:noAutofit/>
          </a:bodyPr>
          <a:lstStyle/>
          <a:p>
            <a:pPr indent="0" lvl="0" marL="0" marR="0" rtl="0" algn="l">
              <a:lnSpc>
                <a:spcPct val="150000"/>
              </a:lnSpc>
              <a:spcBef>
                <a:spcPts val="0"/>
              </a:spcBef>
              <a:spcAft>
                <a:spcPts val="0"/>
              </a:spcAft>
              <a:buNone/>
            </a:pPr>
            <a:r>
              <a:t/>
            </a:r>
            <a:endParaRPr b="0" i="0" sz="1000" u="none" cap="none" strike="noStrike">
              <a:solidFill>
                <a:srgbClr val="3F3F3F"/>
              </a:solidFill>
              <a:latin typeface="Cambria"/>
              <a:ea typeface="Cambria"/>
              <a:cs typeface="Cambria"/>
              <a:sym typeface="Cambria"/>
            </a:endParaRPr>
          </a:p>
        </p:txBody>
      </p:sp>
      <p:sp>
        <p:nvSpPr>
          <p:cNvPr id="457" name="Google Shape;457;p83"/>
          <p:cNvSpPr/>
          <p:nvPr/>
        </p:nvSpPr>
        <p:spPr>
          <a:xfrm>
            <a:off x="6075602" y="1091289"/>
            <a:ext cx="2680200" cy="3468600"/>
          </a:xfrm>
          <a:prstGeom prst="roundRect">
            <a:avLst>
              <a:gd fmla="val 2795" name="adj"/>
            </a:avLst>
          </a:prstGeom>
          <a:solidFill>
            <a:schemeClr val="lt1"/>
          </a:solidFill>
          <a:ln>
            <a:noFill/>
          </a:ln>
          <a:effectLst>
            <a:outerShdw blurRad="190500" rotWithShape="0" algn="ctr">
              <a:srgbClr val="000000">
                <a:alpha val="20000"/>
              </a:srgbClr>
            </a:outerShdw>
          </a:effectLst>
        </p:spPr>
        <p:txBody>
          <a:bodyPr anchorCtr="0" anchor="t" bIns="17125" lIns="34275" spcFirstLastPara="1" rIns="34275" wrap="square" tIns="17125">
            <a:noAutofit/>
          </a:bodyPr>
          <a:lstStyle/>
          <a:p>
            <a:pPr indent="0" lvl="0" marL="0" marR="0" rtl="0" algn="l">
              <a:lnSpc>
                <a:spcPct val="150000"/>
              </a:lnSpc>
              <a:spcBef>
                <a:spcPts val="0"/>
              </a:spcBef>
              <a:spcAft>
                <a:spcPts val="0"/>
              </a:spcAft>
              <a:buNone/>
            </a:pPr>
            <a:r>
              <a:t/>
            </a:r>
            <a:endParaRPr b="0" i="0" sz="1000" u="none" cap="none" strike="noStrike">
              <a:solidFill>
                <a:srgbClr val="3F3F3F"/>
              </a:solidFill>
              <a:latin typeface="Cambria"/>
              <a:ea typeface="Cambria"/>
              <a:cs typeface="Cambria"/>
              <a:sym typeface="Cambria"/>
            </a:endParaRPr>
          </a:p>
        </p:txBody>
      </p:sp>
      <p:sp>
        <p:nvSpPr>
          <p:cNvPr id="458" name="Google Shape;458;p83"/>
          <p:cNvSpPr txBox="1"/>
          <p:nvPr/>
        </p:nvSpPr>
        <p:spPr>
          <a:xfrm>
            <a:off x="3431572" y="2170042"/>
            <a:ext cx="2290200" cy="28521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Clr>
                <a:schemeClr val="accent2"/>
              </a:buClr>
              <a:buSzPts val="1300"/>
              <a:buFont typeface="Noto Sans Symbols"/>
              <a:buNone/>
            </a:pPr>
            <a:r>
              <a:rPr b="1" i="0" lang="en" sz="1500" u="none" cap="none" strike="noStrike">
                <a:solidFill>
                  <a:schemeClr val="accent2"/>
                </a:solidFill>
                <a:latin typeface="Lato"/>
                <a:ea typeface="Lato"/>
                <a:cs typeface="Lato"/>
                <a:sym typeface="Lato"/>
              </a:rPr>
              <a:t>PROBLEM 2</a:t>
            </a:r>
            <a:br>
              <a:rPr b="1" i="0" lang="en" sz="1500" u="none" cap="none" strike="noStrike">
                <a:solidFill>
                  <a:schemeClr val="accent1"/>
                </a:solidFill>
                <a:latin typeface="Lato"/>
                <a:ea typeface="Lato"/>
                <a:cs typeface="Lato"/>
                <a:sym typeface="Lato"/>
              </a:rPr>
            </a:br>
            <a:r>
              <a:rPr b="1" lang="en" sz="1500">
                <a:solidFill>
                  <a:schemeClr val="dk1"/>
                </a:solidFill>
                <a:latin typeface="Lato"/>
                <a:ea typeface="Lato"/>
                <a:cs typeface="Lato"/>
                <a:sym typeface="Lato"/>
              </a:rPr>
              <a:t>Reaching </a:t>
            </a:r>
            <a:r>
              <a:rPr b="1" lang="en" sz="1500">
                <a:solidFill>
                  <a:schemeClr val="dk1"/>
                </a:solidFill>
                <a:latin typeface="Lato"/>
                <a:ea typeface="Lato"/>
                <a:cs typeface="Lato"/>
                <a:sym typeface="Lato"/>
              </a:rPr>
              <a:t>New Customers, and Gaining Back Those Lost</a:t>
            </a:r>
            <a:endParaRPr sz="1500">
              <a:solidFill>
                <a:schemeClr val="dk1"/>
              </a:solidFill>
              <a:latin typeface="Lato"/>
              <a:ea typeface="Lato"/>
              <a:cs typeface="Lato"/>
              <a:sym typeface="Lato"/>
            </a:endParaRPr>
          </a:p>
          <a:p>
            <a:pPr indent="0" lvl="0" marL="0" rtl="0" algn="ctr">
              <a:lnSpc>
                <a:spcPct val="130000"/>
              </a:lnSpc>
              <a:spcBef>
                <a:spcPts val="0"/>
              </a:spcBef>
              <a:spcAft>
                <a:spcPts val="0"/>
              </a:spcAft>
              <a:buClr>
                <a:schemeClr val="accent2"/>
              </a:buClr>
              <a:buSzPts val="1300"/>
              <a:buFont typeface="Noto Sans Symbols"/>
              <a:buNone/>
            </a:pPr>
            <a:r>
              <a:rPr lang="en" sz="1500">
                <a:solidFill>
                  <a:srgbClr val="3F3F3F"/>
                </a:solidFill>
                <a:latin typeface="Lato"/>
                <a:ea typeface="Lato"/>
                <a:cs typeface="Lato"/>
                <a:sym typeface="Lato"/>
              </a:rPr>
              <a:t>→ Outdated Inventory &amp; Marketing</a:t>
            </a:r>
            <a:endParaRPr sz="1500">
              <a:solidFill>
                <a:srgbClr val="3F3F3F"/>
              </a:solidFill>
              <a:latin typeface="Lato"/>
              <a:ea typeface="Lato"/>
              <a:cs typeface="Lato"/>
              <a:sym typeface="Lato"/>
            </a:endParaRPr>
          </a:p>
          <a:p>
            <a:pPr indent="0" lvl="0" marL="0" marR="0" rtl="0" algn="ctr">
              <a:lnSpc>
                <a:spcPct val="130000"/>
              </a:lnSpc>
              <a:spcBef>
                <a:spcPts val="0"/>
              </a:spcBef>
              <a:spcAft>
                <a:spcPts val="0"/>
              </a:spcAft>
              <a:buClr>
                <a:schemeClr val="accent2"/>
              </a:buClr>
              <a:buSzPts val="1300"/>
              <a:buFont typeface="Noto Sans Symbols"/>
              <a:buNone/>
            </a:pPr>
            <a:r>
              <a:t/>
            </a:r>
            <a:endParaRPr sz="2600">
              <a:solidFill>
                <a:schemeClr val="dk1"/>
              </a:solidFill>
              <a:latin typeface="Lato"/>
              <a:ea typeface="Lato"/>
              <a:cs typeface="Lato"/>
              <a:sym typeface="Lato"/>
            </a:endParaRPr>
          </a:p>
          <a:p>
            <a:pPr indent="0" lvl="0" marL="0" marR="0" rtl="0" algn="ctr">
              <a:lnSpc>
                <a:spcPct val="130000"/>
              </a:lnSpc>
              <a:spcBef>
                <a:spcPts val="0"/>
              </a:spcBef>
              <a:spcAft>
                <a:spcPts val="0"/>
              </a:spcAft>
              <a:buClr>
                <a:schemeClr val="accent2"/>
              </a:buClr>
              <a:buSzPts val="1300"/>
              <a:buFont typeface="Noto Sans Symbols"/>
              <a:buNone/>
            </a:pPr>
            <a:r>
              <a:t/>
            </a:r>
            <a:endParaRPr b="1" sz="1500">
              <a:solidFill>
                <a:srgbClr val="3F3F3F"/>
              </a:solidFill>
              <a:latin typeface="Lato"/>
              <a:ea typeface="Lato"/>
              <a:cs typeface="Lato"/>
              <a:sym typeface="Lato"/>
            </a:endParaRPr>
          </a:p>
          <a:p>
            <a:pPr indent="0" lvl="0" marL="0" rtl="0" algn="ctr">
              <a:lnSpc>
                <a:spcPct val="115000"/>
              </a:lnSpc>
              <a:spcBef>
                <a:spcPts val="0"/>
              </a:spcBef>
              <a:spcAft>
                <a:spcPts val="0"/>
              </a:spcAft>
              <a:buNone/>
            </a:pPr>
            <a:r>
              <a:t/>
            </a:r>
            <a:endParaRPr sz="1500">
              <a:solidFill>
                <a:srgbClr val="3F3F3F"/>
              </a:solidFill>
              <a:latin typeface="Lato"/>
              <a:ea typeface="Lato"/>
              <a:cs typeface="Lato"/>
              <a:sym typeface="Lato"/>
            </a:endParaRPr>
          </a:p>
        </p:txBody>
      </p:sp>
      <p:sp>
        <p:nvSpPr>
          <p:cNvPr id="459" name="Google Shape;459;p83"/>
          <p:cNvSpPr txBox="1"/>
          <p:nvPr/>
        </p:nvSpPr>
        <p:spPr>
          <a:xfrm>
            <a:off x="6270469" y="2170036"/>
            <a:ext cx="2290200" cy="11313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Clr>
                <a:schemeClr val="accent3"/>
              </a:buClr>
              <a:buSzPts val="1300"/>
              <a:buFont typeface="Noto Sans Symbols"/>
              <a:buNone/>
            </a:pPr>
            <a:r>
              <a:rPr b="1" i="0" lang="en" sz="1500" u="none" cap="none" strike="noStrike">
                <a:solidFill>
                  <a:schemeClr val="accent3"/>
                </a:solidFill>
                <a:latin typeface="Lato"/>
                <a:ea typeface="Lato"/>
                <a:cs typeface="Lato"/>
                <a:sym typeface="Lato"/>
              </a:rPr>
              <a:t>PROBLEM 3</a:t>
            </a:r>
            <a:br>
              <a:rPr b="1" i="0" lang="en" sz="1500" u="none" cap="none" strike="noStrike">
                <a:solidFill>
                  <a:schemeClr val="accent1"/>
                </a:solidFill>
                <a:latin typeface="Lato"/>
                <a:ea typeface="Lato"/>
                <a:cs typeface="Lato"/>
                <a:sym typeface="Lato"/>
              </a:rPr>
            </a:br>
            <a:r>
              <a:rPr b="1" lang="en" sz="1500">
                <a:solidFill>
                  <a:srgbClr val="3F3F3F"/>
                </a:solidFill>
                <a:latin typeface="Lato"/>
                <a:ea typeface="Lato"/>
                <a:cs typeface="Lato"/>
                <a:sym typeface="Lato"/>
              </a:rPr>
              <a:t>Being More Sustainable as a Large Fashion Corporation</a:t>
            </a:r>
            <a:endParaRPr sz="1500">
              <a:solidFill>
                <a:srgbClr val="3F3F3F"/>
              </a:solidFill>
              <a:latin typeface="Lato"/>
              <a:ea typeface="Lato"/>
              <a:cs typeface="Lato"/>
              <a:sym typeface="Lato"/>
            </a:endParaRPr>
          </a:p>
        </p:txBody>
      </p:sp>
      <p:sp>
        <p:nvSpPr>
          <p:cNvPr id="460" name="Google Shape;460;p83"/>
          <p:cNvSpPr txBox="1"/>
          <p:nvPr>
            <p:ph type="title"/>
          </p:nvPr>
        </p:nvSpPr>
        <p:spPr>
          <a:xfrm>
            <a:off x="506520" y="349437"/>
            <a:ext cx="8124900" cy="377400"/>
          </a:xfrm>
          <a:prstGeom prst="rect">
            <a:avLst/>
          </a:prstGeom>
          <a:noFill/>
          <a:ln>
            <a:noFill/>
          </a:ln>
        </p:spPr>
        <p:txBody>
          <a:bodyPr anchorCtr="0" anchor="t" bIns="0" lIns="34275" spcFirstLastPara="1" rIns="87925" wrap="square" tIns="0">
            <a:noAutofit/>
          </a:bodyPr>
          <a:lstStyle/>
          <a:p>
            <a:pPr indent="0" lvl="0" marL="0" rtl="0" algn="l">
              <a:lnSpc>
                <a:spcPct val="90000"/>
              </a:lnSpc>
              <a:spcBef>
                <a:spcPts val="0"/>
              </a:spcBef>
              <a:spcAft>
                <a:spcPts val="0"/>
              </a:spcAft>
              <a:buClr>
                <a:srgbClr val="232325"/>
              </a:buClr>
              <a:buSzPts val="3400"/>
              <a:buFont typeface="Arial"/>
              <a:buNone/>
            </a:pPr>
            <a:r>
              <a:rPr lang="en">
                <a:latin typeface="Lato"/>
                <a:ea typeface="Lato"/>
                <a:cs typeface="Lato"/>
                <a:sym typeface="Lato"/>
              </a:rPr>
              <a:t>GAP’S PROBLEMS</a:t>
            </a:r>
            <a:endParaRPr>
              <a:latin typeface="Lato"/>
              <a:ea typeface="Lato"/>
              <a:cs typeface="Lato"/>
              <a:sym typeface="Lato"/>
            </a:endParaRPr>
          </a:p>
        </p:txBody>
      </p:sp>
      <p:sp>
        <p:nvSpPr>
          <p:cNvPr id="461" name="Google Shape;461;p83"/>
          <p:cNvSpPr txBox="1"/>
          <p:nvPr/>
        </p:nvSpPr>
        <p:spPr>
          <a:xfrm>
            <a:off x="590395" y="2170036"/>
            <a:ext cx="2294700" cy="7542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Clr>
                <a:schemeClr val="accent1"/>
              </a:buClr>
              <a:buSzPts val="1300"/>
              <a:buFont typeface="Noto Sans Symbols"/>
              <a:buNone/>
            </a:pPr>
            <a:r>
              <a:rPr b="1" i="0" lang="en" sz="1500" u="none" cap="none" strike="noStrike">
                <a:solidFill>
                  <a:schemeClr val="accent1"/>
                </a:solidFill>
                <a:latin typeface="Lato"/>
                <a:ea typeface="Lato"/>
                <a:cs typeface="Lato"/>
                <a:sym typeface="Lato"/>
              </a:rPr>
              <a:t>PROBLEM 1: </a:t>
            </a:r>
            <a:br>
              <a:rPr b="1" i="0" lang="en" sz="1500" u="none" cap="none" strike="noStrike">
                <a:solidFill>
                  <a:schemeClr val="accent1"/>
                </a:solidFill>
                <a:latin typeface="Lato"/>
                <a:ea typeface="Lato"/>
                <a:cs typeface="Lato"/>
                <a:sym typeface="Lato"/>
              </a:rPr>
            </a:br>
            <a:r>
              <a:rPr b="1" lang="en" sz="1500">
                <a:solidFill>
                  <a:srgbClr val="3F3F3F"/>
                </a:solidFill>
                <a:latin typeface="Lato"/>
                <a:ea typeface="Lato"/>
                <a:cs typeface="Lato"/>
                <a:sym typeface="Lato"/>
              </a:rPr>
              <a:t>Slow to Leverage Digital</a:t>
            </a:r>
            <a:endParaRPr b="1" sz="1500">
              <a:solidFill>
                <a:srgbClr val="3F3F3F"/>
              </a:solidFill>
              <a:latin typeface="Lato"/>
              <a:ea typeface="Lato"/>
              <a:cs typeface="Lato"/>
              <a:sym typeface="Lato"/>
            </a:endParaRPr>
          </a:p>
          <a:p>
            <a:pPr indent="0" lvl="0" marL="0" marR="0" rtl="0" algn="ctr">
              <a:lnSpc>
                <a:spcPct val="130000"/>
              </a:lnSpc>
              <a:spcBef>
                <a:spcPts val="0"/>
              </a:spcBef>
              <a:spcAft>
                <a:spcPts val="0"/>
              </a:spcAft>
              <a:buClr>
                <a:schemeClr val="accent1"/>
              </a:buClr>
              <a:buSzPts val="1300"/>
              <a:buFont typeface="Noto Sans Symbols"/>
              <a:buNone/>
            </a:pPr>
            <a:r>
              <a:t/>
            </a:r>
            <a:endParaRPr sz="1000"/>
          </a:p>
        </p:txBody>
      </p:sp>
      <p:grpSp>
        <p:nvGrpSpPr>
          <p:cNvPr id="462" name="Google Shape;462;p83"/>
          <p:cNvGrpSpPr/>
          <p:nvPr/>
        </p:nvGrpSpPr>
        <p:grpSpPr>
          <a:xfrm>
            <a:off x="1446670" y="1318346"/>
            <a:ext cx="582641" cy="720140"/>
            <a:chOff x="5708650" y="1885950"/>
            <a:chExt cx="922338" cy="1139823"/>
          </a:xfrm>
        </p:grpSpPr>
        <p:sp>
          <p:nvSpPr>
            <p:cNvPr id="463" name="Google Shape;463;p83"/>
            <p:cNvSpPr/>
            <p:nvPr/>
          </p:nvSpPr>
          <p:spPr>
            <a:xfrm>
              <a:off x="6092825" y="2209800"/>
              <a:ext cx="153988" cy="254001"/>
            </a:xfrm>
            <a:custGeom>
              <a:rect b="b" l="l" r="r" t="t"/>
              <a:pathLst>
                <a:path extrusionOk="0" h="995" w="603">
                  <a:moveTo>
                    <a:pt x="121" y="120"/>
                  </a:moveTo>
                  <a:cubicBezTo>
                    <a:pt x="483" y="120"/>
                    <a:pt x="483" y="120"/>
                    <a:pt x="483" y="120"/>
                  </a:cubicBezTo>
                  <a:cubicBezTo>
                    <a:pt x="483" y="968"/>
                    <a:pt x="483" y="968"/>
                    <a:pt x="483" y="968"/>
                  </a:cubicBezTo>
                  <a:cubicBezTo>
                    <a:pt x="524" y="974"/>
                    <a:pt x="564" y="983"/>
                    <a:pt x="603" y="995"/>
                  </a:cubicBezTo>
                  <a:cubicBezTo>
                    <a:pt x="603" y="60"/>
                    <a:pt x="603" y="60"/>
                    <a:pt x="603" y="60"/>
                  </a:cubicBezTo>
                  <a:cubicBezTo>
                    <a:pt x="603" y="27"/>
                    <a:pt x="576" y="0"/>
                    <a:pt x="543" y="0"/>
                  </a:cubicBezTo>
                  <a:cubicBezTo>
                    <a:pt x="60" y="0"/>
                    <a:pt x="60" y="0"/>
                    <a:pt x="60" y="0"/>
                  </a:cubicBezTo>
                  <a:cubicBezTo>
                    <a:pt x="27" y="0"/>
                    <a:pt x="0" y="27"/>
                    <a:pt x="0" y="60"/>
                  </a:cubicBezTo>
                  <a:cubicBezTo>
                    <a:pt x="0" y="995"/>
                    <a:pt x="0" y="995"/>
                    <a:pt x="0" y="995"/>
                  </a:cubicBezTo>
                  <a:cubicBezTo>
                    <a:pt x="39" y="983"/>
                    <a:pt x="80" y="974"/>
                    <a:pt x="121" y="968"/>
                  </a:cubicBezTo>
                  <a:lnTo>
                    <a:pt x="121" y="12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600">
                <a:solidFill>
                  <a:schemeClr val="dk1"/>
                </a:solidFill>
                <a:latin typeface="Cambria"/>
                <a:ea typeface="Cambria"/>
                <a:cs typeface="Cambria"/>
                <a:sym typeface="Cambria"/>
              </a:endParaRPr>
            </a:p>
          </p:txBody>
        </p:sp>
        <p:sp>
          <p:nvSpPr>
            <p:cNvPr id="464" name="Google Shape;464;p83"/>
            <p:cNvSpPr/>
            <p:nvPr/>
          </p:nvSpPr>
          <p:spPr>
            <a:xfrm>
              <a:off x="6461125" y="2149475"/>
              <a:ext cx="153988" cy="520700"/>
            </a:xfrm>
            <a:custGeom>
              <a:rect b="b" l="l" r="r" t="t"/>
              <a:pathLst>
                <a:path extrusionOk="0" h="2050" w="603">
                  <a:moveTo>
                    <a:pt x="60" y="0"/>
                  </a:moveTo>
                  <a:cubicBezTo>
                    <a:pt x="27" y="0"/>
                    <a:pt x="0" y="27"/>
                    <a:pt x="0" y="60"/>
                  </a:cubicBezTo>
                  <a:cubicBezTo>
                    <a:pt x="0" y="1990"/>
                    <a:pt x="0" y="1990"/>
                    <a:pt x="0" y="1990"/>
                  </a:cubicBezTo>
                  <a:cubicBezTo>
                    <a:pt x="0" y="2023"/>
                    <a:pt x="27" y="2050"/>
                    <a:pt x="60" y="2050"/>
                  </a:cubicBezTo>
                  <a:cubicBezTo>
                    <a:pt x="542" y="2050"/>
                    <a:pt x="542" y="2050"/>
                    <a:pt x="542" y="2050"/>
                  </a:cubicBezTo>
                  <a:cubicBezTo>
                    <a:pt x="576" y="2050"/>
                    <a:pt x="603" y="2023"/>
                    <a:pt x="603" y="1990"/>
                  </a:cubicBezTo>
                  <a:cubicBezTo>
                    <a:pt x="603" y="60"/>
                    <a:pt x="603" y="60"/>
                    <a:pt x="603" y="60"/>
                  </a:cubicBezTo>
                  <a:cubicBezTo>
                    <a:pt x="603" y="27"/>
                    <a:pt x="576" y="0"/>
                    <a:pt x="542" y="0"/>
                  </a:cubicBezTo>
                  <a:lnTo>
                    <a:pt x="60" y="0"/>
                  </a:lnTo>
                  <a:close/>
                  <a:moveTo>
                    <a:pt x="482" y="1930"/>
                  </a:moveTo>
                  <a:cubicBezTo>
                    <a:pt x="120" y="1930"/>
                    <a:pt x="120" y="1930"/>
                    <a:pt x="120" y="1930"/>
                  </a:cubicBezTo>
                  <a:cubicBezTo>
                    <a:pt x="120" y="120"/>
                    <a:pt x="120" y="120"/>
                    <a:pt x="120" y="120"/>
                  </a:cubicBezTo>
                  <a:cubicBezTo>
                    <a:pt x="482" y="120"/>
                    <a:pt x="482" y="120"/>
                    <a:pt x="482" y="120"/>
                  </a:cubicBezTo>
                  <a:lnTo>
                    <a:pt x="482" y="193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600">
                <a:solidFill>
                  <a:schemeClr val="dk1"/>
                </a:solidFill>
                <a:latin typeface="Cambria"/>
                <a:ea typeface="Cambria"/>
                <a:cs typeface="Cambria"/>
                <a:sym typeface="Cambria"/>
              </a:endParaRPr>
            </a:p>
          </p:txBody>
        </p:sp>
        <p:sp>
          <p:nvSpPr>
            <p:cNvPr id="465" name="Google Shape;465;p83"/>
            <p:cNvSpPr/>
            <p:nvPr/>
          </p:nvSpPr>
          <p:spPr>
            <a:xfrm>
              <a:off x="6302375" y="2486025"/>
              <a:ext cx="128588" cy="146050"/>
            </a:xfrm>
            <a:custGeom>
              <a:rect b="b" l="l" r="r" t="t"/>
              <a:pathLst>
                <a:path extrusionOk="0" h="572" w="501">
                  <a:moveTo>
                    <a:pt x="380" y="121"/>
                  </a:moveTo>
                  <a:cubicBezTo>
                    <a:pt x="380" y="343"/>
                    <a:pt x="380" y="343"/>
                    <a:pt x="380" y="343"/>
                  </a:cubicBezTo>
                  <a:cubicBezTo>
                    <a:pt x="429" y="414"/>
                    <a:pt x="470" y="491"/>
                    <a:pt x="501" y="572"/>
                  </a:cubicBezTo>
                  <a:cubicBezTo>
                    <a:pt x="501" y="61"/>
                    <a:pt x="501" y="61"/>
                    <a:pt x="501" y="61"/>
                  </a:cubicBezTo>
                  <a:cubicBezTo>
                    <a:pt x="501" y="27"/>
                    <a:pt x="474" y="0"/>
                    <a:pt x="441" y="0"/>
                  </a:cubicBezTo>
                  <a:cubicBezTo>
                    <a:pt x="0" y="0"/>
                    <a:pt x="0" y="0"/>
                    <a:pt x="0" y="0"/>
                  </a:cubicBezTo>
                  <a:cubicBezTo>
                    <a:pt x="63" y="35"/>
                    <a:pt x="122" y="75"/>
                    <a:pt x="177" y="121"/>
                  </a:cubicBezTo>
                  <a:lnTo>
                    <a:pt x="380" y="12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600">
                <a:solidFill>
                  <a:schemeClr val="dk1"/>
                </a:solidFill>
                <a:latin typeface="Cambria"/>
                <a:ea typeface="Cambria"/>
                <a:cs typeface="Cambria"/>
                <a:sym typeface="Cambria"/>
              </a:endParaRPr>
            </a:p>
          </p:txBody>
        </p:sp>
        <p:sp>
          <p:nvSpPr>
            <p:cNvPr id="466" name="Google Shape;466;p83"/>
            <p:cNvSpPr/>
            <p:nvPr/>
          </p:nvSpPr>
          <p:spPr>
            <a:xfrm>
              <a:off x="5722938" y="2271713"/>
              <a:ext cx="153988" cy="398464"/>
            </a:xfrm>
            <a:custGeom>
              <a:rect b="b" l="l" r="r" t="t"/>
              <a:pathLst>
                <a:path extrusionOk="0" h="1568" w="604">
                  <a:moveTo>
                    <a:pt x="61" y="1568"/>
                  </a:moveTo>
                  <a:cubicBezTo>
                    <a:pt x="543" y="1568"/>
                    <a:pt x="543" y="1568"/>
                    <a:pt x="543" y="1568"/>
                  </a:cubicBezTo>
                  <a:cubicBezTo>
                    <a:pt x="577" y="1568"/>
                    <a:pt x="604" y="1541"/>
                    <a:pt x="604" y="1508"/>
                  </a:cubicBezTo>
                  <a:cubicBezTo>
                    <a:pt x="604" y="60"/>
                    <a:pt x="604" y="60"/>
                    <a:pt x="604" y="60"/>
                  </a:cubicBezTo>
                  <a:cubicBezTo>
                    <a:pt x="604" y="27"/>
                    <a:pt x="577" y="0"/>
                    <a:pt x="543" y="0"/>
                  </a:cubicBezTo>
                  <a:cubicBezTo>
                    <a:pt x="61" y="0"/>
                    <a:pt x="61" y="0"/>
                    <a:pt x="61" y="0"/>
                  </a:cubicBezTo>
                  <a:cubicBezTo>
                    <a:pt x="27" y="0"/>
                    <a:pt x="0" y="27"/>
                    <a:pt x="0" y="60"/>
                  </a:cubicBezTo>
                  <a:cubicBezTo>
                    <a:pt x="0" y="1508"/>
                    <a:pt x="0" y="1508"/>
                    <a:pt x="0" y="1508"/>
                  </a:cubicBezTo>
                  <a:cubicBezTo>
                    <a:pt x="0" y="1541"/>
                    <a:pt x="27" y="1568"/>
                    <a:pt x="61" y="1568"/>
                  </a:cubicBezTo>
                  <a:close/>
                  <a:moveTo>
                    <a:pt x="121" y="121"/>
                  </a:moveTo>
                  <a:cubicBezTo>
                    <a:pt x="483" y="121"/>
                    <a:pt x="483" y="121"/>
                    <a:pt x="483" y="121"/>
                  </a:cubicBezTo>
                  <a:cubicBezTo>
                    <a:pt x="483" y="1448"/>
                    <a:pt x="483" y="1448"/>
                    <a:pt x="483" y="1448"/>
                  </a:cubicBezTo>
                  <a:cubicBezTo>
                    <a:pt x="121" y="1448"/>
                    <a:pt x="121" y="1448"/>
                    <a:pt x="121" y="1448"/>
                  </a:cubicBezTo>
                  <a:lnTo>
                    <a:pt x="121" y="12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600">
                <a:solidFill>
                  <a:schemeClr val="dk1"/>
                </a:solidFill>
                <a:latin typeface="Cambria"/>
                <a:ea typeface="Cambria"/>
                <a:cs typeface="Cambria"/>
                <a:sym typeface="Cambria"/>
              </a:endParaRPr>
            </a:p>
          </p:txBody>
        </p:sp>
        <p:sp>
          <p:nvSpPr>
            <p:cNvPr id="467" name="Google Shape;467;p83"/>
            <p:cNvSpPr/>
            <p:nvPr/>
          </p:nvSpPr>
          <p:spPr>
            <a:xfrm>
              <a:off x="5908675" y="2363788"/>
              <a:ext cx="152401" cy="268288"/>
            </a:xfrm>
            <a:custGeom>
              <a:rect b="b" l="l" r="r" t="t"/>
              <a:pathLst>
                <a:path extrusionOk="0" h="1054" w="603">
                  <a:moveTo>
                    <a:pt x="121" y="121"/>
                  </a:moveTo>
                  <a:cubicBezTo>
                    <a:pt x="483" y="121"/>
                    <a:pt x="483" y="121"/>
                    <a:pt x="483" y="121"/>
                  </a:cubicBezTo>
                  <a:cubicBezTo>
                    <a:pt x="483" y="493"/>
                    <a:pt x="483" y="493"/>
                    <a:pt x="483" y="493"/>
                  </a:cubicBezTo>
                  <a:cubicBezTo>
                    <a:pt x="522" y="471"/>
                    <a:pt x="562" y="451"/>
                    <a:pt x="603" y="434"/>
                  </a:cubicBezTo>
                  <a:cubicBezTo>
                    <a:pt x="603" y="60"/>
                    <a:pt x="603" y="60"/>
                    <a:pt x="603" y="60"/>
                  </a:cubicBezTo>
                  <a:cubicBezTo>
                    <a:pt x="603" y="27"/>
                    <a:pt x="576" y="0"/>
                    <a:pt x="543" y="0"/>
                  </a:cubicBezTo>
                  <a:cubicBezTo>
                    <a:pt x="61" y="0"/>
                    <a:pt x="61" y="0"/>
                    <a:pt x="61" y="0"/>
                  </a:cubicBezTo>
                  <a:cubicBezTo>
                    <a:pt x="27" y="0"/>
                    <a:pt x="0" y="27"/>
                    <a:pt x="0" y="60"/>
                  </a:cubicBezTo>
                  <a:cubicBezTo>
                    <a:pt x="0" y="1054"/>
                    <a:pt x="0" y="1054"/>
                    <a:pt x="0" y="1054"/>
                  </a:cubicBezTo>
                  <a:cubicBezTo>
                    <a:pt x="31" y="973"/>
                    <a:pt x="72" y="896"/>
                    <a:pt x="121" y="825"/>
                  </a:cubicBezTo>
                  <a:lnTo>
                    <a:pt x="121" y="12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600">
                <a:solidFill>
                  <a:schemeClr val="dk1"/>
                </a:solidFill>
                <a:latin typeface="Cambria"/>
                <a:ea typeface="Cambria"/>
                <a:cs typeface="Cambria"/>
                <a:sym typeface="Cambria"/>
              </a:endParaRPr>
            </a:p>
          </p:txBody>
        </p:sp>
        <p:sp>
          <p:nvSpPr>
            <p:cNvPr id="468" name="Google Shape;468;p83"/>
            <p:cNvSpPr/>
            <p:nvPr/>
          </p:nvSpPr>
          <p:spPr>
            <a:xfrm>
              <a:off x="5734050" y="1885950"/>
              <a:ext cx="866777" cy="469899"/>
            </a:xfrm>
            <a:custGeom>
              <a:rect b="b" l="l" r="r" t="t"/>
              <a:pathLst>
                <a:path extrusionOk="0" h="1842" w="3405">
                  <a:moveTo>
                    <a:pt x="213" y="964"/>
                  </a:moveTo>
                  <a:cubicBezTo>
                    <a:pt x="230" y="967"/>
                    <a:pt x="247" y="969"/>
                    <a:pt x="264" y="969"/>
                  </a:cubicBezTo>
                  <a:cubicBezTo>
                    <a:pt x="334" y="969"/>
                    <a:pt x="400" y="939"/>
                    <a:pt x="445" y="886"/>
                  </a:cubicBezTo>
                  <a:cubicBezTo>
                    <a:pt x="752" y="1039"/>
                    <a:pt x="752" y="1039"/>
                    <a:pt x="752" y="1039"/>
                  </a:cubicBezTo>
                  <a:cubicBezTo>
                    <a:pt x="723" y="1169"/>
                    <a:pt x="805" y="1298"/>
                    <a:pt x="935" y="1327"/>
                  </a:cubicBezTo>
                  <a:cubicBezTo>
                    <a:pt x="1065" y="1356"/>
                    <a:pt x="1194" y="1274"/>
                    <a:pt x="1223" y="1144"/>
                  </a:cubicBezTo>
                  <a:cubicBezTo>
                    <a:pt x="1235" y="1091"/>
                    <a:pt x="1228" y="1036"/>
                    <a:pt x="1205" y="987"/>
                  </a:cubicBezTo>
                  <a:cubicBezTo>
                    <a:pt x="1571" y="683"/>
                    <a:pt x="1571" y="683"/>
                    <a:pt x="1571" y="683"/>
                  </a:cubicBezTo>
                  <a:cubicBezTo>
                    <a:pt x="1634" y="729"/>
                    <a:pt x="1717" y="741"/>
                    <a:pt x="1790" y="714"/>
                  </a:cubicBezTo>
                  <a:cubicBezTo>
                    <a:pt x="2256" y="1413"/>
                    <a:pt x="2256" y="1413"/>
                    <a:pt x="2256" y="1413"/>
                  </a:cubicBezTo>
                  <a:cubicBezTo>
                    <a:pt x="2167" y="1512"/>
                    <a:pt x="2175" y="1664"/>
                    <a:pt x="2274" y="1753"/>
                  </a:cubicBezTo>
                  <a:cubicBezTo>
                    <a:pt x="2374" y="1842"/>
                    <a:pt x="2526" y="1834"/>
                    <a:pt x="2615" y="1735"/>
                  </a:cubicBezTo>
                  <a:cubicBezTo>
                    <a:pt x="2703" y="1637"/>
                    <a:pt x="2696" y="1487"/>
                    <a:pt x="2600" y="1397"/>
                  </a:cubicBezTo>
                  <a:cubicBezTo>
                    <a:pt x="3100" y="479"/>
                    <a:pt x="3100" y="479"/>
                    <a:pt x="3100" y="479"/>
                  </a:cubicBezTo>
                  <a:cubicBezTo>
                    <a:pt x="3120" y="484"/>
                    <a:pt x="3139" y="487"/>
                    <a:pt x="3159" y="487"/>
                  </a:cubicBezTo>
                  <a:cubicBezTo>
                    <a:pt x="3293" y="488"/>
                    <a:pt x="3403" y="380"/>
                    <a:pt x="3404" y="245"/>
                  </a:cubicBezTo>
                  <a:cubicBezTo>
                    <a:pt x="3405" y="111"/>
                    <a:pt x="3297" y="2"/>
                    <a:pt x="3163" y="1"/>
                  </a:cubicBezTo>
                  <a:cubicBezTo>
                    <a:pt x="3028" y="0"/>
                    <a:pt x="2919" y="108"/>
                    <a:pt x="2918" y="242"/>
                  </a:cubicBezTo>
                  <a:cubicBezTo>
                    <a:pt x="2917" y="310"/>
                    <a:pt x="2945" y="375"/>
                    <a:pt x="2995" y="421"/>
                  </a:cubicBezTo>
                  <a:cubicBezTo>
                    <a:pt x="2494" y="1339"/>
                    <a:pt x="2494" y="1339"/>
                    <a:pt x="2494" y="1339"/>
                  </a:cubicBezTo>
                  <a:cubicBezTo>
                    <a:pt x="2449" y="1327"/>
                    <a:pt x="2401" y="1329"/>
                    <a:pt x="2357" y="1345"/>
                  </a:cubicBezTo>
                  <a:cubicBezTo>
                    <a:pt x="1891" y="647"/>
                    <a:pt x="1891" y="647"/>
                    <a:pt x="1891" y="647"/>
                  </a:cubicBezTo>
                  <a:cubicBezTo>
                    <a:pt x="1980" y="548"/>
                    <a:pt x="1972" y="395"/>
                    <a:pt x="1873" y="306"/>
                  </a:cubicBezTo>
                  <a:cubicBezTo>
                    <a:pt x="1774" y="217"/>
                    <a:pt x="1622" y="225"/>
                    <a:pt x="1533" y="323"/>
                  </a:cubicBezTo>
                  <a:cubicBezTo>
                    <a:pt x="1467" y="396"/>
                    <a:pt x="1452" y="501"/>
                    <a:pt x="1494" y="590"/>
                  </a:cubicBezTo>
                  <a:cubicBezTo>
                    <a:pt x="1128" y="894"/>
                    <a:pt x="1128" y="894"/>
                    <a:pt x="1128" y="894"/>
                  </a:cubicBezTo>
                  <a:cubicBezTo>
                    <a:pt x="1028" y="821"/>
                    <a:pt x="888" y="837"/>
                    <a:pt x="807" y="932"/>
                  </a:cubicBezTo>
                  <a:cubicBezTo>
                    <a:pt x="500" y="778"/>
                    <a:pt x="500" y="778"/>
                    <a:pt x="500" y="778"/>
                  </a:cubicBezTo>
                  <a:cubicBezTo>
                    <a:pt x="528" y="648"/>
                    <a:pt x="445" y="520"/>
                    <a:pt x="314" y="492"/>
                  </a:cubicBezTo>
                  <a:cubicBezTo>
                    <a:pt x="184" y="464"/>
                    <a:pt x="56" y="547"/>
                    <a:pt x="28" y="678"/>
                  </a:cubicBezTo>
                  <a:cubicBezTo>
                    <a:pt x="0" y="808"/>
                    <a:pt x="83" y="936"/>
                    <a:pt x="213" y="964"/>
                  </a:cubicBezTo>
                  <a:close/>
                  <a:moveTo>
                    <a:pt x="3159" y="125"/>
                  </a:moveTo>
                  <a:cubicBezTo>
                    <a:pt x="3226" y="125"/>
                    <a:pt x="3280" y="179"/>
                    <a:pt x="3280" y="245"/>
                  </a:cubicBezTo>
                  <a:cubicBezTo>
                    <a:pt x="3280" y="312"/>
                    <a:pt x="3226" y="366"/>
                    <a:pt x="3159" y="366"/>
                  </a:cubicBezTo>
                  <a:cubicBezTo>
                    <a:pt x="3093" y="366"/>
                    <a:pt x="3039" y="312"/>
                    <a:pt x="3039" y="245"/>
                  </a:cubicBezTo>
                  <a:cubicBezTo>
                    <a:pt x="3039" y="179"/>
                    <a:pt x="3093" y="125"/>
                    <a:pt x="3159" y="125"/>
                  </a:cubicBezTo>
                  <a:close/>
                  <a:moveTo>
                    <a:pt x="2435" y="1452"/>
                  </a:moveTo>
                  <a:cubicBezTo>
                    <a:pt x="2502" y="1452"/>
                    <a:pt x="2556" y="1506"/>
                    <a:pt x="2556" y="1572"/>
                  </a:cubicBezTo>
                  <a:cubicBezTo>
                    <a:pt x="2556" y="1639"/>
                    <a:pt x="2502" y="1693"/>
                    <a:pt x="2435" y="1693"/>
                  </a:cubicBezTo>
                  <a:cubicBezTo>
                    <a:pt x="2369" y="1693"/>
                    <a:pt x="2315" y="1639"/>
                    <a:pt x="2315" y="1572"/>
                  </a:cubicBezTo>
                  <a:cubicBezTo>
                    <a:pt x="2315" y="1506"/>
                    <a:pt x="2369" y="1452"/>
                    <a:pt x="2435" y="1452"/>
                  </a:cubicBezTo>
                  <a:close/>
                  <a:moveTo>
                    <a:pt x="1712" y="366"/>
                  </a:moveTo>
                  <a:cubicBezTo>
                    <a:pt x="1778" y="366"/>
                    <a:pt x="1832" y="420"/>
                    <a:pt x="1832" y="487"/>
                  </a:cubicBezTo>
                  <a:cubicBezTo>
                    <a:pt x="1832" y="553"/>
                    <a:pt x="1778" y="607"/>
                    <a:pt x="1712" y="607"/>
                  </a:cubicBezTo>
                  <a:cubicBezTo>
                    <a:pt x="1645" y="607"/>
                    <a:pt x="1591" y="553"/>
                    <a:pt x="1591" y="487"/>
                  </a:cubicBezTo>
                  <a:cubicBezTo>
                    <a:pt x="1591" y="420"/>
                    <a:pt x="1645" y="366"/>
                    <a:pt x="1712" y="366"/>
                  </a:cubicBezTo>
                  <a:close/>
                  <a:moveTo>
                    <a:pt x="988" y="969"/>
                  </a:moveTo>
                  <a:cubicBezTo>
                    <a:pt x="1054" y="969"/>
                    <a:pt x="1108" y="1023"/>
                    <a:pt x="1108" y="1090"/>
                  </a:cubicBezTo>
                  <a:cubicBezTo>
                    <a:pt x="1108" y="1156"/>
                    <a:pt x="1054" y="1210"/>
                    <a:pt x="988" y="1210"/>
                  </a:cubicBezTo>
                  <a:cubicBezTo>
                    <a:pt x="921" y="1210"/>
                    <a:pt x="867" y="1156"/>
                    <a:pt x="867" y="1090"/>
                  </a:cubicBezTo>
                  <a:cubicBezTo>
                    <a:pt x="867" y="1023"/>
                    <a:pt x="921" y="969"/>
                    <a:pt x="988" y="969"/>
                  </a:cubicBezTo>
                  <a:close/>
                  <a:moveTo>
                    <a:pt x="264" y="607"/>
                  </a:moveTo>
                  <a:cubicBezTo>
                    <a:pt x="331" y="607"/>
                    <a:pt x="385" y="661"/>
                    <a:pt x="385" y="728"/>
                  </a:cubicBezTo>
                  <a:cubicBezTo>
                    <a:pt x="385" y="795"/>
                    <a:pt x="331" y="849"/>
                    <a:pt x="264" y="849"/>
                  </a:cubicBezTo>
                  <a:cubicBezTo>
                    <a:pt x="197" y="849"/>
                    <a:pt x="143" y="795"/>
                    <a:pt x="143" y="728"/>
                  </a:cubicBezTo>
                  <a:cubicBezTo>
                    <a:pt x="143" y="661"/>
                    <a:pt x="197" y="607"/>
                    <a:pt x="264" y="607"/>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600">
                <a:solidFill>
                  <a:schemeClr val="dk1"/>
                </a:solidFill>
                <a:latin typeface="Cambria"/>
                <a:ea typeface="Cambria"/>
                <a:cs typeface="Cambria"/>
                <a:sym typeface="Cambria"/>
              </a:endParaRPr>
            </a:p>
          </p:txBody>
        </p:sp>
        <p:sp>
          <p:nvSpPr>
            <p:cNvPr id="469" name="Google Shape;469;p83"/>
            <p:cNvSpPr/>
            <p:nvPr/>
          </p:nvSpPr>
          <p:spPr>
            <a:xfrm>
              <a:off x="6445250" y="2686050"/>
              <a:ext cx="185738" cy="92075"/>
            </a:xfrm>
            <a:custGeom>
              <a:rect b="b" l="l" r="r" t="t"/>
              <a:pathLst>
                <a:path extrusionOk="0" h="361" w="726">
                  <a:moveTo>
                    <a:pt x="666" y="0"/>
                  </a:moveTo>
                  <a:cubicBezTo>
                    <a:pt x="0" y="0"/>
                    <a:pt x="0" y="0"/>
                    <a:pt x="0" y="0"/>
                  </a:cubicBezTo>
                  <a:cubicBezTo>
                    <a:pt x="6" y="39"/>
                    <a:pt x="11" y="79"/>
                    <a:pt x="13" y="120"/>
                  </a:cubicBezTo>
                  <a:cubicBezTo>
                    <a:pt x="605" y="120"/>
                    <a:pt x="605" y="120"/>
                    <a:pt x="605" y="120"/>
                  </a:cubicBezTo>
                  <a:cubicBezTo>
                    <a:pt x="605" y="241"/>
                    <a:pt x="605" y="241"/>
                    <a:pt x="605" y="241"/>
                  </a:cubicBezTo>
                  <a:cubicBezTo>
                    <a:pt x="13" y="241"/>
                    <a:pt x="13" y="241"/>
                    <a:pt x="13" y="241"/>
                  </a:cubicBezTo>
                  <a:cubicBezTo>
                    <a:pt x="11" y="282"/>
                    <a:pt x="6" y="322"/>
                    <a:pt x="0" y="361"/>
                  </a:cubicBezTo>
                  <a:cubicBezTo>
                    <a:pt x="666" y="361"/>
                    <a:pt x="666" y="361"/>
                    <a:pt x="666" y="361"/>
                  </a:cubicBezTo>
                  <a:cubicBezTo>
                    <a:pt x="699" y="361"/>
                    <a:pt x="726" y="334"/>
                    <a:pt x="726" y="301"/>
                  </a:cubicBezTo>
                  <a:cubicBezTo>
                    <a:pt x="726" y="60"/>
                    <a:pt x="726" y="60"/>
                    <a:pt x="726" y="60"/>
                  </a:cubicBezTo>
                  <a:cubicBezTo>
                    <a:pt x="726" y="27"/>
                    <a:pt x="699" y="0"/>
                    <a:pt x="666"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600">
                <a:solidFill>
                  <a:schemeClr val="dk1"/>
                </a:solidFill>
                <a:latin typeface="Cambria"/>
                <a:ea typeface="Cambria"/>
                <a:cs typeface="Cambria"/>
                <a:sym typeface="Cambria"/>
              </a:endParaRPr>
            </a:p>
          </p:txBody>
        </p:sp>
        <p:sp>
          <p:nvSpPr>
            <p:cNvPr id="470" name="Google Shape;470;p83"/>
            <p:cNvSpPr/>
            <p:nvPr/>
          </p:nvSpPr>
          <p:spPr>
            <a:xfrm>
              <a:off x="5708650" y="2686050"/>
              <a:ext cx="185738" cy="92075"/>
            </a:xfrm>
            <a:custGeom>
              <a:rect b="b" l="l" r="r" t="t"/>
              <a:pathLst>
                <a:path extrusionOk="0" h="361" w="727">
                  <a:moveTo>
                    <a:pt x="121" y="241"/>
                  </a:moveTo>
                  <a:cubicBezTo>
                    <a:pt x="121" y="120"/>
                    <a:pt x="121" y="120"/>
                    <a:pt x="121" y="120"/>
                  </a:cubicBezTo>
                  <a:cubicBezTo>
                    <a:pt x="713" y="120"/>
                    <a:pt x="713" y="120"/>
                    <a:pt x="713" y="120"/>
                  </a:cubicBezTo>
                  <a:cubicBezTo>
                    <a:pt x="716" y="79"/>
                    <a:pt x="720" y="39"/>
                    <a:pt x="727" y="0"/>
                  </a:cubicBezTo>
                  <a:cubicBezTo>
                    <a:pt x="60" y="0"/>
                    <a:pt x="60" y="0"/>
                    <a:pt x="60" y="0"/>
                  </a:cubicBezTo>
                  <a:cubicBezTo>
                    <a:pt x="27" y="0"/>
                    <a:pt x="0" y="27"/>
                    <a:pt x="0" y="60"/>
                  </a:cubicBezTo>
                  <a:cubicBezTo>
                    <a:pt x="0" y="301"/>
                    <a:pt x="0" y="301"/>
                    <a:pt x="0" y="301"/>
                  </a:cubicBezTo>
                  <a:cubicBezTo>
                    <a:pt x="0" y="334"/>
                    <a:pt x="27" y="361"/>
                    <a:pt x="60" y="361"/>
                  </a:cubicBezTo>
                  <a:cubicBezTo>
                    <a:pt x="727" y="361"/>
                    <a:pt x="727" y="361"/>
                    <a:pt x="727" y="361"/>
                  </a:cubicBezTo>
                  <a:cubicBezTo>
                    <a:pt x="720" y="322"/>
                    <a:pt x="716" y="282"/>
                    <a:pt x="713" y="241"/>
                  </a:cubicBezTo>
                  <a:lnTo>
                    <a:pt x="121" y="24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600">
                <a:solidFill>
                  <a:schemeClr val="dk1"/>
                </a:solidFill>
                <a:latin typeface="Cambria"/>
                <a:ea typeface="Cambria"/>
                <a:cs typeface="Cambria"/>
                <a:sym typeface="Cambria"/>
              </a:endParaRPr>
            </a:p>
          </p:txBody>
        </p:sp>
        <p:sp>
          <p:nvSpPr>
            <p:cNvPr id="471" name="Google Shape;471;p83"/>
            <p:cNvSpPr/>
            <p:nvPr/>
          </p:nvSpPr>
          <p:spPr>
            <a:xfrm>
              <a:off x="5876925" y="2439988"/>
              <a:ext cx="585787" cy="585785"/>
            </a:xfrm>
            <a:custGeom>
              <a:rect b="b" l="l" r="r" t="t"/>
              <a:pathLst>
                <a:path extrusionOk="0" h="2299" w="2300">
                  <a:moveTo>
                    <a:pt x="1150" y="2299"/>
                  </a:moveTo>
                  <a:cubicBezTo>
                    <a:pt x="843" y="2299"/>
                    <a:pt x="554" y="2180"/>
                    <a:pt x="337" y="1963"/>
                  </a:cubicBezTo>
                  <a:cubicBezTo>
                    <a:pt x="120" y="1745"/>
                    <a:pt x="0" y="1457"/>
                    <a:pt x="0" y="1150"/>
                  </a:cubicBezTo>
                  <a:cubicBezTo>
                    <a:pt x="0" y="842"/>
                    <a:pt x="120" y="554"/>
                    <a:pt x="337" y="336"/>
                  </a:cubicBezTo>
                  <a:cubicBezTo>
                    <a:pt x="554" y="119"/>
                    <a:pt x="843" y="0"/>
                    <a:pt x="1150" y="0"/>
                  </a:cubicBezTo>
                  <a:cubicBezTo>
                    <a:pt x="1458" y="0"/>
                    <a:pt x="1746" y="119"/>
                    <a:pt x="1964" y="336"/>
                  </a:cubicBezTo>
                  <a:cubicBezTo>
                    <a:pt x="2181" y="554"/>
                    <a:pt x="2300" y="842"/>
                    <a:pt x="2300" y="1150"/>
                  </a:cubicBezTo>
                  <a:cubicBezTo>
                    <a:pt x="2300" y="1457"/>
                    <a:pt x="2181" y="1745"/>
                    <a:pt x="1964" y="1963"/>
                  </a:cubicBezTo>
                  <a:cubicBezTo>
                    <a:pt x="1746" y="2180"/>
                    <a:pt x="1458" y="2299"/>
                    <a:pt x="1150" y="2299"/>
                  </a:cubicBezTo>
                  <a:close/>
                  <a:moveTo>
                    <a:pt x="1150" y="104"/>
                  </a:moveTo>
                  <a:cubicBezTo>
                    <a:pt x="574" y="104"/>
                    <a:pt x="104" y="573"/>
                    <a:pt x="104" y="1150"/>
                  </a:cubicBezTo>
                  <a:cubicBezTo>
                    <a:pt x="104" y="1726"/>
                    <a:pt x="574" y="2195"/>
                    <a:pt x="1150" y="2195"/>
                  </a:cubicBezTo>
                  <a:cubicBezTo>
                    <a:pt x="1727" y="2195"/>
                    <a:pt x="2196" y="1726"/>
                    <a:pt x="2196" y="1150"/>
                  </a:cubicBezTo>
                  <a:cubicBezTo>
                    <a:pt x="2196" y="573"/>
                    <a:pt x="1727" y="104"/>
                    <a:pt x="1150" y="104"/>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600">
                <a:solidFill>
                  <a:schemeClr val="dk1"/>
                </a:solidFill>
                <a:latin typeface="Cambria"/>
                <a:ea typeface="Cambria"/>
                <a:cs typeface="Cambria"/>
                <a:sym typeface="Cambria"/>
              </a:endParaRPr>
            </a:p>
          </p:txBody>
        </p:sp>
        <p:grpSp>
          <p:nvGrpSpPr>
            <p:cNvPr id="472" name="Google Shape;472;p83"/>
            <p:cNvGrpSpPr/>
            <p:nvPr/>
          </p:nvGrpSpPr>
          <p:grpSpPr>
            <a:xfrm>
              <a:off x="5974557" y="2541588"/>
              <a:ext cx="390524" cy="382588"/>
              <a:chOff x="5973763" y="2620963"/>
              <a:chExt cx="390524" cy="382588"/>
            </a:xfrm>
          </p:grpSpPr>
          <p:sp>
            <p:nvSpPr>
              <p:cNvPr id="473" name="Google Shape;473;p83"/>
              <p:cNvSpPr/>
              <p:nvPr/>
            </p:nvSpPr>
            <p:spPr>
              <a:xfrm>
                <a:off x="5973763" y="2693988"/>
                <a:ext cx="390524" cy="309563"/>
              </a:xfrm>
              <a:custGeom>
                <a:rect b="b" l="l" r="r" t="t"/>
                <a:pathLst>
                  <a:path extrusionOk="0" h="1212" w="1531">
                    <a:moveTo>
                      <a:pt x="1518" y="342"/>
                    </a:moveTo>
                    <a:cubicBezTo>
                      <a:pt x="1267" y="16"/>
                      <a:pt x="1267" y="16"/>
                      <a:pt x="1267" y="16"/>
                    </a:cubicBezTo>
                    <a:cubicBezTo>
                      <a:pt x="1259" y="6"/>
                      <a:pt x="1248" y="0"/>
                      <a:pt x="1235" y="0"/>
                    </a:cubicBezTo>
                    <a:cubicBezTo>
                      <a:pt x="1227" y="0"/>
                      <a:pt x="1220" y="2"/>
                      <a:pt x="1213" y="7"/>
                    </a:cubicBezTo>
                    <a:cubicBezTo>
                      <a:pt x="1054" y="108"/>
                      <a:pt x="1054" y="108"/>
                      <a:pt x="1054" y="108"/>
                    </a:cubicBezTo>
                    <a:cubicBezTo>
                      <a:pt x="846" y="108"/>
                      <a:pt x="846" y="108"/>
                      <a:pt x="846" y="108"/>
                    </a:cubicBezTo>
                    <a:cubicBezTo>
                      <a:pt x="842" y="108"/>
                      <a:pt x="839" y="109"/>
                      <a:pt x="835" y="110"/>
                    </a:cubicBezTo>
                    <a:cubicBezTo>
                      <a:pt x="674" y="156"/>
                      <a:pt x="674" y="156"/>
                      <a:pt x="674" y="156"/>
                    </a:cubicBezTo>
                    <a:cubicBezTo>
                      <a:pt x="508" y="111"/>
                      <a:pt x="508" y="111"/>
                      <a:pt x="508" y="111"/>
                    </a:cubicBezTo>
                    <a:cubicBezTo>
                      <a:pt x="344" y="7"/>
                      <a:pt x="344" y="7"/>
                      <a:pt x="344" y="7"/>
                    </a:cubicBezTo>
                    <a:cubicBezTo>
                      <a:pt x="338" y="2"/>
                      <a:pt x="330" y="0"/>
                      <a:pt x="323" y="0"/>
                    </a:cubicBezTo>
                    <a:cubicBezTo>
                      <a:pt x="311" y="0"/>
                      <a:pt x="299" y="6"/>
                      <a:pt x="291" y="15"/>
                    </a:cubicBezTo>
                    <a:cubicBezTo>
                      <a:pt x="14" y="359"/>
                      <a:pt x="14" y="359"/>
                      <a:pt x="14" y="359"/>
                    </a:cubicBezTo>
                    <a:cubicBezTo>
                      <a:pt x="0" y="376"/>
                      <a:pt x="2" y="401"/>
                      <a:pt x="19" y="415"/>
                    </a:cubicBezTo>
                    <a:cubicBezTo>
                      <a:pt x="163" y="540"/>
                      <a:pt x="163" y="540"/>
                      <a:pt x="163" y="540"/>
                    </a:cubicBezTo>
                    <a:cubicBezTo>
                      <a:pt x="288" y="708"/>
                      <a:pt x="288" y="708"/>
                      <a:pt x="288" y="708"/>
                    </a:cubicBezTo>
                    <a:cubicBezTo>
                      <a:pt x="252" y="753"/>
                      <a:pt x="255" y="818"/>
                      <a:pt x="297" y="860"/>
                    </a:cubicBezTo>
                    <a:cubicBezTo>
                      <a:pt x="313" y="876"/>
                      <a:pt x="333" y="887"/>
                      <a:pt x="355" y="892"/>
                    </a:cubicBezTo>
                    <a:cubicBezTo>
                      <a:pt x="355" y="894"/>
                      <a:pt x="355" y="896"/>
                      <a:pt x="355" y="898"/>
                    </a:cubicBezTo>
                    <a:cubicBezTo>
                      <a:pt x="355" y="929"/>
                      <a:pt x="367" y="958"/>
                      <a:pt x="389" y="980"/>
                    </a:cubicBezTo>
                    <a:cubicBezTo>
                      <a:pt x="408" y="999"/>
                      <a:pt x="433" y="1011"/>
                      <a:pt x="461" y="1013"/>
                    </a:cubicBezTo>
                    <a:cubicBezTo>
                      <a:pt x="462" y="1040"/>
                      <a:pt x="474" y="1066"/>
                      <a:pt x="494" y="1086"/>
                    </a:cubicBezTo>
                    <a:cubicBezTo>
                      <a:pt x="516" y="1107"/>
                      <a:pt x="544" y="1119"/>
                      <a:pt x="575" y="1119"/>
                    </a:cubicBezTo>
                    <a:cubicBezTo>
                      <a:pt x="577" y="1119"/>
                      <a:pt x="580" y="1119"/>
                      <a:pt x="582" y="1119"/>
                    </a:cubicBezTo>
                    <a:cubicBezTo>
                      <a:pt x="586" y="1141"/>
                      <a:pt x="597" y="1162"/>
                      <a:pt x="613" y="1178"/>
                    </a:cubicBezTo>
                    <a:cubicBezTo>
                      <a:pt x="635" y="1200"/>
                      <a:pt x="664" y="1212"/>
                      <a:pt x="695" y="1212"/>
                    </a:cubicBezTo>
                    <a:cubicBezTo>
                      <a:pt x="725" y="1212"/>
                      <a:pt x="754" y="1200"/>
                      <a:pt x="776" y="1178"/>
                    </a:cubicBezTo>
                    <a:cubicBezTo>
                      <a:pt x="785" y="1169"/>
                      <a:pt x="785" y="1169"/>
                      <a:pt x="785" y="1169"/>
                    </a:cubicBezTo>
                    <a:cubicBezTo>
                      <a:pt x="806" y="1189"/>
                      <a:pt x="834" y="1200"/>
                      <a:pt x="863" y="1200"/>
                    </a:cubicBezTo>
                    <a:cubicBezTo>
                      <a:pt x="894" y="1200"/>
                      <a:pt x="923" y="1188"/>
                      <a:pt x="944" y="1166"/>
                    </a:cubicBezTo>
                    <a:cubicBezTo>
                      <a:pt x="964" y="1147"/>
                      <a:pt x="975" y="1121"/>
                      <a:pt x="977" y="1094"/>
                    </a:cubicBezTo>
                    <a:cubicBezTo>
                      <a:pt x="1005" y="1092"/>
                      <a:pt x="1030" y="1080"/>
                      <a:pt x="1050" y="1061"/>
                    </a:cubicBezTo>
                    <a:cubicBezTo>
                      <a:pt x="1069" y="1041"/>
                      <a:pt x="1081" y="1016"/>
                      <a:pt x="1083" y="989"/>
                    </a:cubicBezTo>
                    <a:cubicBezTo>
                      <a:pt x="1110" y="987"/>
                      <a:pt x="1136" y="975"/>
                      <a:pt x="1155" y="955"/>
                    </a:cubicBezTo>
                    <a:cubicBezTo>
                      <a:pt x="1175" y="936"/>
                      <a:pt x="1186" y="910"/>
                      <a:pt x="1188" y="883"/>
                    </a:cubicBezTo>
                    <a:cubicBezTo>
                      <a:pt x="1216" y="881"/>
                      <a:pt x="1241" y="869"/>
                      <a:pt x="1261" y="850"/>
                    </a:cubicBezTo>
                    <a:cubicBezTo>
                      <a:pt x="1297" y="813"/>
                      <a:pt x="1305" y="756"/>
                      <a:pt x="1279" y="711"/>
                    </a:cubicBezTo>
                    <a:cubicBezTo>
                      <a:pt x="1371" y="519"/>
                      <a:pt x="1371" y="519"/>
                      <a:pt x="1371" y="519"/>
                    </a:cubicBezTo>
                    <a:cubicBezTo>
                      <a:pt x="1512" y="397"/>
                      <a:pt x="1512" y="397"/>
                      <a:pt x="1512" y="397"/>
                    </a:cubicBezTo>
                    <a:cubicBezTo>
                      <a:pt x="1529" y="383"/>
                      <a:pt x="1531" y="359"/>
                      <a:pt x="1518" y="342"/>
                    </a:cubicBezTo>
                    <a:close/>
                    <a:moveTo>
                      <a:pt x="1431" y="361"/>
                    </a:moveTo>
                    <a:cubicBezTo>
                      <a:pt x="1344" y="436"/>
                      <a:pt x="1344" y="436"/>
                      <a:pt x="1344" y="436"/>
                    </a:cubicBezTo>
                    <a:cubicBezTo>
                      <a:pt x="1125" y="158"/>
                      <a:pt x="1125" y="158"/>
                      <a:pt x="1125" y="158"/>
                    </a:cubicBezTo>
                    <a:cubicBezTo>
                      <a:pt x="1226" y="94"/>
                      <a:pt x="1226" y="94"/>
                      <a:pt x="1226" y="94"/>
                    </a:cubicBezTo>
                    <a:lnTo>
                      <a:pt x="1431" y="361"/>
                    </a:lnTo>
                    <a:close/>
                    <a:moveTo>
                      <a:pt x="936" y="588"/>
                    </a:moveTo>
                    <a:cubicBezTo>
                      <a:pt x="925" y="588"/>
                      <a:pt x="915" y="592"/>
                      <a:pt x="907" y="600"/>
                    </a:cubicBezTo>
                    <a:cubicBezTo>
                      <a:pt x="900" y="607"/>
                      <a:pt x="895" y="617"/>
                      <a:pt x="895" y="628"/>
                    </a:cubicBezTo>
                    <a:cubicBezTo>
                      <a:pt x="895" y="639"/>
                      <a:pt x="899" y="649"/>
                      <a:pt x="907" y="657"/>
                    </a:cubicBezTo>
                    <a:cubicBezTo>
                      <a:pt x="1098" y="850"/>
                      <a:pt x="1098" y="850"/>
                      <a:pt x="1098" y="850"/>
                    </a:cubicBezTo>
                    <a:cubicBezTo>
                      <a:pt x="1098" y="850"/>
                      <a:pt x="1098" y="850"/>
                      <a:pt x="1098" y="850"/>
                    </a:cubicBezTo>
                    <a:cubicBezTo>
                      <a:pt x="1105" y="857"/>
                      <a:pt x="1108" y="865"/>
                      <a:pt x="1108" y="874"/>
                    </a:cubicBezTo>
                    <a:cubicBezTo>
                      <a:pt x="1108" y="883"/>
                      <a:pt x="1105" y="892"/>
                      <a:pt x="1098" y="898"/>
                    </a:cubicBezTo>
                    <a:cubicBezTo>
                      <a:pt x="1092" y="905"/>
                      <a:pt x="1083" y="908"/>
                      <a:pt x="1074" y="908"/>
                    </a:cubicBezTo>
                    <a:cubicBezTo>
                      <a:pt x="1065" y="908"/>
                      <a:pt x="1056" y="905"/>
                      <a:pt x="1050" y="898"/>
                    </a:cubicBezTo>
                    <a:cubicBezTo>
                      <a:pt x="922" y="769"/>
                      <a:pt x="922" y="769"/>
                      <a:pt x="922" y="769"/>
                    </a:cubicBezTo>
                    <a:cubicBezTo>
                      <a:pt x="914" y="761"/>
                      <a:pt x="904" y="757"/>
                      <a:pt x="893" y="757"/>
                    </a:cubicBezTo>
                    <a:cubicBezTo>
                      <a:pt x="883" y="757"/>
                      <a:pt x="873" y="761"/>
                      <a:pt x="865" y="769"/>
                    </a:cubicBezTo>
                    <a:cubicBezTo>
                      <a:pt x="849" y="784"/>
                      <a:pt x="849" y="810"/>
                      <a:pt x="865" y="826"/>
                    </a:cubicBezTo>
                    <a:cubicBezTo>
                      <a:pt x="990" y="953"/>
                      <a:pt x="990" y="953"/>
                      <a:pt x="990" y="953"/>
                    </a:cubicBezTo>
                    <a:cubicBezTo>
                      <a:pt x="991" y="954"/>
                      <a:pt x="992" y="955"/>
                      <a:pt x="993" y="955"/>
                    </a:cubicBezTo>
                    <a:cubicBezTo>
                      <a:pt x="1006" y="969"/>
                      <a:pt x="1006" y="990"/>
                      <a:pt x="993" y="1004"/>
                    </a:cubicBezTo>
                    <a:cubicBezTo>
                      <a:pt x="986" y="1010"/>
                      <a:pt x="978" y="1014"/>
                      <a:pt x="968" y="1014"/>
                    </a:cubicBezTo>
                    <a:cubicBezTo>
                      <a:pt x="959" y="1014"/>
                      <a:pt x="951" y="1010"/>
                      <a:pt x="944" y="1004"/>
                    </a:cubicBezTo>
                    <a:cubicBezTo>
                      <a:pt x="875" y="933"/>
                      <a:pt x="875" y="933"/>
                      <a:pt x="875" y="933"/>
                    </a:cubicBezTo>
                    <a:cubicBezTo>
                      <a:pt x="867" y="926"/>
                      <a:pt x="857" y="921"/>
                      <a:pt x="846" y="921"/>
                    </a:cubicBezTo>
                    <a:cubicBezTo>
                      <a:pt x="835" y="921"/>
                      <a:pt x="825" y="925"/>
                      <a:pt x="818" y="933"/>
                    </a:cubicBezTo>
                    <a:cubicBezTo>
                      <a:pt x="806" y="945"/>
                      <a:pt x="803" y="962"/>
                      <a:pt x="808" y="977"/>
                    </a:cubicBezTo>
                    <a:cubicBezTo>
                      <a:pt x="804" y="973"/>
                      <a:pt x="800" y="969"/>
                      <a:pt x="795" y="966"/>
                    </a:cubicBezTo>
                    <a:cubicBezTo>
                      <a:pt x="784" y="958"/>
                      <a:pt x="771" y="953"/>
                      <a:pt x="758" y="949"/>
                    </a:cubicBezTo>
                    <a:cubicBezTo>
                      <a:pt x="762" y="915"/>
                      <a:pt x="751" y="880"/>
                      <a:pt x="728" y="856"/>
                    </a:cubicBezTo>
                    <a:cubicBezTo>
                      <a:pt x="708" y="835"/>
                      <a:pt x="682" y="823"/>
                      <a:pt x="654" y="820"/>
                    </a:cubicBezTo>
                    <a:cubicBezTo>
                      <a:pt x="652" y="794"/>
                      <a:pt x="641" y="769"/>
                      <a:pt x="623" y="750"/>
                    </a:cubicBezTo>
                    <a:cubicBezTo>
                      <a:pt x="602" y="727"/>
                      <a:pt x="572" y="714"/>
                      <a:pt x="541" y="714"/>
                    </a:cubicBezTo>
                    <a:cubicBezTo>
                      <a:pt x="540" y="714"/>
                      <a:pt x="540" y="714"/>
                      <a:pt x="540" y="714"/>
                    </a:cubicBezTo>
                    <a:cubicBezTo>
                      <a:pt x="535" y="714"/>
                      <a:pt x="530" y="714"/>
                      <a:pt x="525" y="715"/>
                    </a:cubicBezTo>
                    <a:cubicBezTo>
                      <a:pt x="519" y="692"/>
                      <a:pt x="507" y="672"/>
                      <a:pt x="489" y="656"/>
                    </a:cubicBezTo>
                    <a:cubicBezTo>
                      <a:pt x="468" y="638"/>
                      <a:pt x="443" y="629"/>
                      <a:pt x="415" y="628"/>
                    </a:cubicBezTo>
                    <a:cubicBezTo>
                      <a:pt x="414" y="628"/>
                      <a:pt x="414" y="628"/>
                      <a:pt x="414" y="628"/>
                    </a:cubicBezTo>
                    <a:cubicBezTo>
                      <a:pt x="389" y="628"/>
                      <a:pt x="366" y="636"/>
                      <a:pt x="346" y="650"/>
                    </a:cubicBezTo>
                    <a:cubicBezTo>
                      <a:pt x="244" y="513"/>
                      <a:pt x="244" y="513"/>
                      <a:pt x="244" y="513"/>
                    </a:cubicBezTo>
                    <a:cubicBezTo>
                      <a:pt x="506" y="194"/>
                      <a:pt x="506" y="194"/>
                      <a:pt x="506" y="194"/>
                    </a:cubicBezTo>
                    <a:cubicBezTo>
                      <a:pt x="573" y="212"/>
                      <a:pt x="573" y="212"/>
                      <a:pt x="573" y="212"/>
                    </a:cubicBezTo>
                    <a:cubicBezTo>
                      <a:pt x="466" y="400"/>
                      <a:pt x="466" y="400"/>
                      <a:pt x="466" y="400"/>
                    </a:cubicBezTo>
                    <a:cubicBezTo>
                      <a:pt x="451" y="426"/>
                      <a:pt x="447" y="457"/>
                      <a:pt x="456" y="487"/>
                    </a:cubicBezTo>
                    <a:cubicBezTo>
                      <a:pt x="464" y="516"/>
                      <a:pt x="483" y="541"/>
                      <a:pt x="510" y="556"/>
                    </a:cubicBezTo>
                    <a:cubicBezTo>
                      <a:pt x="511" y="557"/>
                      <a:pt x="513" y="558"/>
                      <a:pt x="515" y="559"/>
                    </a:cubicBezTo>
                    <a:cubicBezTo>
                      <a:pt x="515" y="559"/>
                      <a:pt x="515" y="559"/>
                      <a:pt x="515" y="559"/>
                    </a:cubicBezTo>
                    <a:cubicBezTo>
                      <a:pt x="520" y="561"/>
                      <a:pt x="524" y="563"/>
                      <a:pt x="529" y="565"/>
                    </a:cubicBezTo>
                    <a:cubicBezTo>
                      <a:pt x="551" y="572"/>
                      <a:pt x="574" y="573"/>
                      <a:pt x="597" y="567"/>
                    </a:cubicBezTo>
                    <a:cubicBezTo>
                      <a:pt x="626" y="559"/>
                      <a:pt x="651" y="540"/>
                      <a:pt x="666" y="513"/>
                    </a:cubicBezTo>
                    <a:cubicBezTo>
                      <a:pt x="736" y="389"/>
                      <a:pt x="736" y="389"/>
                      <a:pt x="736" y="389"/>
                    </a:cubicBezTo>
                    <a:cubicBezTo>
                      <a:pt x="857" y="398"/>
                      <a:pt x="857" y="398"/>
                      <a:pt x="857" y="398"/>
                    </a:cubicBezTo>
                    <a:cubicBezTo>
                      <a:pt x="1204" y="744"/>
                      <a:pt x="1204" y="744"/>
                      <a:pt x="1204" y="744"/>
                    </a:cubicBezTo>
                    <a:cubicBezTo>
                      <a:pt x="1217" y="758"/>
                      <a:pt x="1217" y="779"/>
                      <a:pt x="1204" y="793"/>
                    </a:cubicBezTo>
                    <a:cubicBezTo>
                      <a:pt x="1197" y="799"/>
                      <a:pt x="1189" y="803"/>
                      <a:pt x="1180" y="803"/>
                    </a:cubicBezTo>
                    <a:cubicBezTo>
                      <a:pt x="1170" y="803"/>
                      <a:pt x="1162" y="799"/>
                      <a:pt x="1155" y="793"/>
                    </a:cubicBezTo>
                    <a:cubicBezTo>
                      <a:pt x="1155" y="792"/>
                      <a:pt x="1154" y="791"/>
                      <a:pt x="1153" y="791"/>
                    </a:cubicBezTo>
                    <a:cubicBezTo>
                      <a:pt x="964" y="600"/>
                      <a:pt x="964" y="600"/>
                      <a:pt x="964" y="600"/>
                    </a:cubicBezTo>
                    <a:cubicBezTo>
                      <a:pt x="957" y="592"/>
                      <a:pt x="946" y="588"/>
                      <a:pt x="936" y="588"/>
                    </a:cubicBezTo>
                    <a:close/>
                    <a:moveTo>
                      <a:pt x="844" y="1045"/>
                    </a:moveTo>
                    <a:cubicBezTo>
                      <a:pt x="842" y="1030"/>
                      <a:pt x="836" y="1015"/>
                      <a:pt x="829" y="1001"/>
                    </a:cubicBezTo>
                    <a:cubicBezTo>
                      <a:pt x="885" y="1058"/>
                      <a:pt x="885" y="1058"/>
                      <a:pt x="885" y="1058"/>
                    </a:cubicBezTo>
                    <a:cubicBezTo>
                      <a:pt x="885" y="1059"/>
                      <a:pt x="886" y="1060"/>
                      <a:pt x="887" y="1061"/>
                    </a:cubicBezTo>
                    <a:cubicBezTo>
                      <a:pt x="900" y="1074"/>
                      <a:pt x="900" y="1096"/>
                      <a:pt x="887" y="1109"/>
                    </a:cubicBezTo>
                    <a:cubicBezTo>
                      <a:pt x="881" y="1116"/>
                      <a:pt x="872" y="1119"/>
                      <a:pt x="863" y="1119"/>
                    </a:cubicBezTo>
                    <a:cubicBezTo>
                      <a:pt x="854" y="1119"/>
                      <a:pt x="845" y="1116"/>
                      <a:pt x="839" y="1109"/>
                    </a:cubicBezTo>
                    <a:cubicBezTo>
                      <a:pt x="838" y="1108"/>
                      <a:pt x="837" y="1107"/>
                      <a:pt x="835" y="1106"/>
                    </a:cubicBezTo>
                    <a:cubicBezTo>
                      <a:pt x="836" y="1106"/>
                      <a:pt x="836" y="1105"/>
                      <a:pt x="836" y="1104"/>
                    </a:cubicBezTo>
                    <a:cubicBezTo>
                      <a:pt x="838" y="1101"/>
                      <a:pt x="839" y="1098"/>
                      <a:pt x="840" y="1095"/>
                    </a:cubicBezTo>
                    <a:cubicBezTo>
                      <a:pt x="845" y="1079"/>
                      <a:pt x="846" y="1062"/>
                      <a:pt x="844" y="1045"/>
                    </a:cubicBezTo>
                    <a:close/>
                    <a:moveTo>
                      <a:pt x="354" y="755"/>
                    </a:moveTo>
                    <a:cubicBezTo>
                      <a:pt x="390" y="719"/>
                      <a:pt x="390" y="719"/>
                      <a:pt x="390" y="719"/>
                    </a:cubicBezTo>
                    <a:cubicBezTo>
                      <a:pt x="390" y="718"/>
                      <a:pt x="391" y="717"/>
                      <a:pt x="392" y="717"/>
                    </a:cubicBezTo>
                    <a:cubicBezTo>
                      <a:pt x="397" y="712"/>
                      <a:pt x="404" y="710"/>
                      <a:pt x="410" y="709"/>
                    </a:cubicBezTo>
                    <a:cubicBezTo>
                      <a:pt x="411" y="709"/>
                      <a:pt x="411" y="709"/>
                      <a:pt x="411" y="709"/>
                    </a:cubicBezTo>
                    <a:cubicBezTo>
                      <a:pt x="412" y="709"/>
                      <a:pt x="413" y="709"/>
                      <a:pt x="414" y="709"/>
                    </a:cubicBezTo>
                    <a:cubicBezTo>
                      <a:pt x="414" y="698"/>
                      <a:pt x="414" y="698"/>
                      <a:pt x="414" y="698"/>
                    </a:cubicBezTo>
                    <a:cubicBezTo>
                      <a:pt x="414" y="698"/>
                      <a:pt x="414" y="698"/>
                      <a:pt x="414" y="698"/>
                    </a:cubicBezTo>
                    <a:cubicBezTo>
                      <a:pt x="414" y="709"/>
                      <a:pt x="414" y="709"/>
                      <a:pt x="414" y="709"/>
                    </a:cubicBezTo>
                    <a:cubicBezTo>
                      <a:pt x="423" y="709"/>
                      <a:pt x="432" y="713"/>
                      <a:pt x="439" y="720"/>
                    </a:cubicBezTo>
                    <a:cubicBezTo>
                      <a:pt x="451" y="733"/>
                      <a:pt x="450" y="755"/>
                      <a:pt x="437" y="769"/>
                    </a:cubicBezTo>
                    <a:cubicBezTo>
                      <a:pt x="402" y="803"/>
                      <a:pt x="402" y="803"/>
                      <a:pt x="402" y="803"/>
                    </a:cubicBezTo>
                    <a:cubicBezTo>
                      <a:pt x="396" y="810"/>
                      <a:pt x="387" y="813"/>
                      <a:pt x="378" y="813"/>
                    </a:cubicBezTo>
                    <a:cubicBezTo>
                      <a:pt x="369" y="813"/>
                      <a:pt x="360" y="810"/>
                      <a:pt x="354" y="803"/>
                    </a:cubicBezTo>
                    <a:cubicBezTo>
                      <a:pt x="340" y="790"/>
                      <a:pt x="340" y="768"/>
                      <a:pt x="354" y="755"/>
                    </a:cubicBezTo>
                    <a:close/>
                    <a:moveTo>
                      <a:pt x="446" y="874"/>
                    </a:moveTo>
                    <a:cubicBezTo>
                      <a:pt x="515" y="805"/>
                      <a:pt x="515" y="805"/>
                      <a:pt x="515" y="805"/>
                    </a:cubicBezTo>
                    <a:cubicBezTo>
                      <a:pt x="522" y="798"/>
                      <a:pt x="531" y="795"/>
                      <a:pt x="540" y="795"/>
                    </a:cubicBezTo>
                    <a:cubicBezTo>
                      <a:pt x="545" y="795"/>
                      <a:pt x="550" y="796"/>
                      <a:pt x="554" y="798"/>
                    </a:cubicBezTo>
                    <a:cubicBezTo>
                      <a:pt x="567" y="804"/>
                      <a:pt x="575" y="819"/>
                      <a:pt x="573" y="833"/>
                    </a:cubicBezTo>
                    <a:cubicBezTo>
                      <a:pt x="572" y="841"/>
                      <a:pt x="568" y="849"/>
                      <a:pt x="563" y="854"/>
                    </a:cubicBezTo>
                    <a:cubicBezTo>
                      <a:pt x="494" y="923"/>
                      <a:pt x="494" y="923"/>
                      <a:pt x="494" y="923"/>
                    </a:cubicBezTo>
                    <a:cubicBezTo>
                      <a:pt x="488" y="929"/>
                      <a:pt x="479" y="933"/>
                      <a:pt x="470" y="933"/>
                    </a:cubicBezTo>
                    <a:cubicBezTo>
                      <a:pt x="461" y="933"/>
                      <a:pt x="452" y="929"/>
                      <a:pt x="446" y="923"/>
                    </a:cubicBezTo>
                    <a:cubicBezTo>
                      <a:pt x="439" y="916"/>
                      <a:pt x="436" y="908"/>
                      <a:pt x="436" y="898"/>
                    </a:cubicBezTo>
                    <a:cubicBezTo>
                      <a:pt x="436" y="889"/>
                      <a:pt x="439" y="881"/>
                      <a:pt x="446" y="874"/>
                    </a:cubicBezTo>
                    <a:close/>
                    <a:moveTo>
                      <a:pt x="551" y="980"/>
                    </a:moveTo>
                    <a:cubicBezTo>
                      <a:pt x="620" y="911"/>
                      <a:pt x="620" y="911"/>
                      <a:pt x="620" y="911"/>
                    </a:cubicBezTo>
                    <a:cubicBezTo>
                      <a:pt x="627" y="904"/>
                      <a:pt x="636" y="901"/>
                      <a:pt x="645" y="901"/>
                    </a:cubicBezTo>
                    <a:cubicBezTo>
                      <a:pt x="651" y="901"/>
                      <a:pt x="657" y="902"/>
                      <a:pt x="662" y="905"/>
                    </a:cubicBezTo>
                    <a:cubicBezTo>
                      <a:pt x="674" y="912"/>
                      <a:pt x="680" y="926"/>
                      <a:pt x="678" y="940"/>
                    </a:cubicBezTo>
                    <a:cubicBezTo>
                      <a:pt x="677" y="947"/>
                      <a:pt x="673" y="955"/>
                      <a:pt x="668" y="960"/>
                    </a:cubicBezTo>
                    <a:cubicBezTo>
                      <a:pt x="599" y="1029"/>
                      <a:pt x="599" y="1029"/>
                      <a:pt x="599" y="1029"/>
                    </a:cubicBezTo>
                    <a:cubicBezTo>
                      <a:pt x="593" y="1035"/>
                      <a:pt x="584" y="1039"/>
                      <a:pt x="575" y="1039"/>
                    </a:cubicBezTo>
                    <a:cubicBezTo>
                      <a:pt x="566" y="1039"/>
                      <a:pt x="557" y="1035"/>
                      <a:pt x="551" y="1029"/>
                    </a:cubicBezTo>
                    <a:cubicBezTo>
                      <a:pt x="544" y="1022"/>
                      <a:pt x="541" y="1014"/>
                      <a:pt x="541" y="1004"/>
                    </a:cubicBezTo>
                    <a:cubicBezTo>
                      <a:pt x="541" y="995"/>
                      <a:pt x="544" y="987"/>
                      <a:pt x="551" y="980"/>
                    </a:cubicBezTo>
                    <a:close/>
                    <a:moveTo>
                      <a:pt x="670" y="1073"/>
                    </a:moveTo>
                    <a:cubicBezTo>
                      <a:pt x="706" y="1037"/>
                      <a:pt x="706" y="1037"/>
                      <a:pt x="706" y="1037"/>
                    </a:cubicBezTo>
                    <a:cubicBezTo>
                      <a:pt x="707" y="1036"/>
                      <a:pt x="708" y="1035"/>
                      <a:pt x="709" y="1035"/>
                    </a:cubicBezTo>
                    <a:cubicBezTo>
                      <a:pt x="710" y="1034"/>
                      <a:pt x="710" y="1034"/>
                      <a:pt x="710" y="1034"/>
                    </a:cubicBezTo>
                    <a:cubicBezTo>
                      <a:pt x="710" y="1034"/>
                      <a:pt x="710" y="1034"/>
                      <a:pt x="710" y="1034"/>
                    </a:cubicBezTo>
                    <a:cubicBezTo>
                      <a:pt x="714" y="1031"/>
                      <a:pt x="719" y="1028"/>
                      <a:pt x="724" y="1027"/>
                    </a:cubicBezTo>
                    <a:cubicBezTo>
                      <a:pt x="725" y="1027"/>
                      <a:pt x="725" y="1027"/>
                      <a:pt x="725" y="1027"/>
                    </a:cubicBezTo>
                    <a:cubicBezTo>
                      <a:pt x="725" y="1027"/>
                      <a:pt x="726" y="1027"/>
                      <a:pt x="728" y="1027"/>
                    </a:cubicBezTo>
                    <a:cubicBezTo>
                      <a:pt x="729" y="1027"/>
                      <a:pt x="729" y="1027"/>
                      <a:pt x="729" y="1027"/>
                    </a:cubicBezTo>
                    <a:cubicBezTo>
                      <a:pt x="730" y="1027"/>
                      <a:pt x="730" y="1027"/>
                      <a:pt x="731" y="1027"/>
                    </a:cubicBezTo>
                    <a:cubicBezTo>
                      <a:pt x="731" y="1016"/>
                      <a:pt x="731" y="1016"/>
                      <a:pt x="731" y="1016"/>
                    </a:cubicBezTo>
                    <a:cubicBezTo>
                      <a:pt x="731" y="1016"/>
                      <a:pt x="731" y="1016"/>
                      <a:pt x="731" y="1016"/>
                    </a:cubicBezTo>
                    <a:cubicBezTo>
                      <a:pt x="731" y="1027"/>
                      <a:pt x="731" y="1027"/>
                      <a:pt x="731" y="1027"/>
                    </a:cubicBezTo>
                    <a:cubicBezTo>
                      <a:pt x="740" y="1027"/>
                      <a:pt x="749" y="1031"/>
                      <a:pt x="755" y="1038"/>
                    </a:cubicBezTo>
                    <a:cubicBezTo>
                      <a:pt x="756" y="1038"/>
                      <a:pt x="757" y="1039"/>
                      <a:pt x="758" y="1040"/>
                    </a:cubicBezTo>
                    <a:cubicBezTo>
                      <a:pt x="768" y="1054"/>
                      <a:pt x="766" y="1074"/>
                      <a:pt x="753" y="1086"/>
                    </a:cubicBezTo>
                    <a:cubicBezTo>
                      <a:pt x="719" y="1121"/>
                      <a:pt x="719" y="1121"/>
                      <a:pt x="719" y="1121"/>
                    </a:cubicBezTo>
                    <a:cubicBezTo>
                      <a:pt x="712" y="1127"/>
                      <a:pt x="704" y="1131"/>
                      <a:pt x="695" y="1131"/>
                    </a:cubicBezTo>
                    <a:cubicBezTo>
                      <a:pt x="686" y="1131"/>
                      <a:pt x="677" y="1127"/>
                      <a:pt x="670" y="1121"/>
                    </a:cubicBezTo>
                    <a:cubicBezTo>
                      <a:pt x="657" y="1108"/>
                      <a:pt x="657" y="1086"/>
                      <a:pt x="670" y="1073"/>
                    </a:cubicBezTo>
                    <a:close/>
                    <a:moveTo>
                      <a:pt x="903" y="330"/>
                    </a:moveTo>
                    <a:cubicBezTo>
                      <a:pt x="902" y="329"/>
                      <a:pt x="901" y="328"/>
                      <a:pt x="901" y="327"/>
                    </a:cubicBezTo>
                    <a:cubicBezTo>
                      <a:pt x="894" y="322"/>
                      <a:pt x="886" y="319"/>
                      <a:pt x="878" y="318"/>
                    </a:cubicBezTo>
                    <a:cubicBezTo>
                      <a:pt x="717" y="307"/>
                      <a:pt x="717" y="307"/>
                      <a:pt x="717" y="307"/>
                    </a:cubicBezTo>
                    <a:cubicBezTo>
                      <a:pt x="716" y="307"/>
                      <a:pt x="715" y="307"/>
                      <a:pt x="714" y="307"/>
                    </a:cubicBezTo>
                    <a:cubicBezTo>
                      <a:pt x="700" y="307"/>
                      <a:pt x="686" y="315"/>
                      <a:pt x="679" y="327"/>
                    </a:cubicBezTo>
                    <a:cubicBezTo>
                      <a:pt x="596" y="473"/>
                      <a:pt x="596" y="473"/>
                      <a:pt x="596" y="473"/>
                    </a:cubicBezTo>
                    <a:cubicBezTo>
                      <a:pt x="592" y="481"/>
                      <a:pt x="584" y="487"/>
                      <a:pt x="575" y="489"/>
                    </a:cubicBezTo>
                    <a:cubicBezTo>
                      <a:pt x="567" y="492"/>
                      <a:pt x="557" y="490"/>
                      <a:pt x="549" y="486"/>
                    </a:cubicBezTo>
                    <a:cubicBezTo>
                      <a:pt x="541" y="481"/>
                      <a:pt x="536" y="474"/>
                      <a:pt x="533" y="465"/>
                    </a:cubicBezTo>
                    <a:cubicBezTo>
                      <a:pt x="531" y="457"/>
                      <a:pt x="532" y="447"/>
                      <a:pt x="537" y="439"/>
                    </a:cubicBezTo>
                    <a:cubicBezTo>
                      <a:pt x="645" y="248"/>
                      <a:pt x="645" y="248"/>
                      <a:pt x="645" y="248"/>
                    </a:cubicBezTo>
                    <a:cubicBezTo>
                      <a:pt x="852" y="189"/>
                      <a:pt x="852" y="189"/>
                      <a:pt x="852" y="189"/>
                    </a:cubicBezTo>
                    <a:cubicBezTo>
                      <a:pt x="1047" y="189"/>
                      <a:pt x="1047" y="189"/>
                      <a:pt x="1047" y="189"/>
                    </a:cubicBezTo>
                    <a:cubicBezTo>
                      <a:pt x="1291" y="499"/>
                      <a:pt x="1291" y="499"/>
                      <a:pt x="1291" y="499"/>
                    </a:cubicBezTo>
                    <a:cubicBezTo>
                      <a:pt x="1220" y="647"/>
                      <a:pt x="1220" y="647"/>
                      <a:pt x="1220" y="647"/>
                    </a:cubicBezTo>
                    <a:lnTo>
                      <a:pt x="903" y="330"/>
                    </a:lnTo>
                    <a:close/>
                    <a:moveTo>
                      <a:pt x="432" y="158"/>
                    </a:moveTo>
                    <a:cubicBezTo>
                      <a:pt x="188" y="454"/>
                      <a:pt x="188" y="454"/>
                      <a:pt x="188" y="454"/>
                    </a:cubicBezTo>
                    <a:cubicBezTo>
                      <a:pt x="101" y="380"/>
                      <a:pt x="101" y="380"/>
                      <a:pt x="101" y="380"/>
                    </a:cubicBezTo>
                    <a:cubicBezTo>
                      <a:pt x="332" y="94"/>
                      <a:pt x="332" y="94"/>
                      <a:pt x="332" y="94"/>
                    </a:cubicBezTo>
                    <a:lnTo>
                      <a:pt x="432" y="158"/>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600">
                  <a:solidFill>
                    <a:schemeClr val="dk1"/>
                  </a:solidFill>
                  <a:latin typeface="Cambria"/>
                  <a:ea typeface="Cambria"/>
                  <a:cs typeface="Cambria"/>
                  <a:sym typeface="Cambria"/>
                </a:endParaRPr>
              </a:p>
            </p:txBody>
          </p:sp>
          <p:sp>
            <p:nvSpPr>
              <p:cNvPr id="474" name="Google Shape;474;p83"/>
              <p:cNvSpPr/>
              <p:nvPr/>
            </p:nvSpPr>
            <p:spPr>
              <a:xfrm>
                <a:off x="6199188" y="2641601"/>
                <a:ext cx="73025" cy="71438"/>
              </a:xfrm>
              <a:custGeom>
                <a:rect b="b" l="l" r="r" t="t"/>
                <a:pathLst>
                  <a:path extrusionOk="0" h="282" w="285">
                    <a:moveTo>
                      <a:pt x="40" y="282"/>
                    </a:moveTo>
                    <a:cubicBezTo>
                      <a:pt x="51" y="282"/>
                      <a:pt x="61" y="277"/>
                      <a:pt x="69" y="270"/>
                    </a:cubicBezTo>
                    <a:cubicBezTo>
                      <a:pt x="270" y="69"/>
                      <a:pt x="270" y="69"/>
                      <a:pt x="270" y="69"/>
                    </a:cubicBezTo>
                    <a:cubicBezTo>
                      <a:pt x="285" y="53"/>
                      <a:pt x="285" y="28"/>
                      <a:pt x="270" y="12"/>
                    </a:cubicBezTo>
                    <a:cubicBezTo>
                      <a:pt x="262" y="4"/>
                      <a:pt x="252" y="0"/>
                      <a:pt x="241" y="0"/>
                    </a:cubicBezTo>
                    <a:cubicBezTo>
                      <a:pt x="230" y="0"/>
                      <a:pt x="220" y="4"/>
                      <a:pt x="213" y="12"/>
                    </a:cubicBezTo>
                    <a:cubicBezTo>
                      <a:pt x="12" y="213"/>
                      <a:pt x="12" y="213"/>
                      <a:pt x="12" y="213"/>
                    </a:cubicBezTo>
                    <a:cubicBezTo>
                      <a:pt x="4" y="220"/>
                      <a:pt x="0" y="231"/>
                      <a:pt x="0" y="241"/>
                    </a:cubicBezTo>
                    <a:cubicBezTo>
                      <a:pt x="0" y="252"/>
                      <a:pt x="4" y="262"/>
                      <a:pt x="12" y="270"/>
                    </a:cubicBezTo>
                    <a:cubicBezTo>
                      <a:pt x="19" y="277"/>
                      <a:pt x="30" y="282"/>
                      <a:pt x="40" y="28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600">
                  <a:solidFill>
                    <a:schemeClr val="dk1"/>
                  </a:solidFill>
                  <a:latin typeface="Cambria"/>
                  <a:ea typeface="Cambria"/>
                  <a:cs typeface="Cambria"/>
                  <a:sym typeface="Cambria"/>
                </a:endParaRPr>
              </a:p>
            </p:txBody>
          </p:sp>
          <p:sp>
            <p:nvSpPr>
              <p:cNvPr id="475" name="Google Shape;475;p83"/>
              <p:cNvSpPr/>
              <p:nvPr/>
            </p:nvSpPr>
            <p:spPr>
              <a:xfrm>
                <a:off x="6065838" y="2641601"/>
                <a:ext cx="74613" cy="71438"/>
              </a:xfrm>
              <a:custGeom>
                <a:rect b="b" l="l" r="r" t="t"/>
                <a:pathLst>
                  <a:path extrusionOk="0" h="282" w="289">
                    <a:moveTo>
                      <a:pt x="216" y="270"/>
                    </a:moveTo>
                    <a:cubicBezTo>
                      <a:pt x="224" y="277"/>
                      <a:pt x="234" y="282"/>
                      <a:pt x="245" y="282"/>
                    </a:cubicBezTo>
                    <a:cubicBezTo>
                      <a:pt x="256" y="282"/>
                      <a:pt x="266" y="277"/>
                      <a:pt x="273" y="270"/>
                    </a:cubicBezTo>
                    <a:cubicBezTo>
                      <a:pt x="289" y="254"/>
                      <a:pt x="289" y="228"/>
                      <a:pt x="273" y="213"/>
                    </a:cubicBezTo>
                    <a:cubicBezTo>
                      <a:pt x="73" y="12"/>
                      <a:pt x="73" y="12"/>
                      <a:pt x="73" y="12"/>
                    </a:cubicBezTo>
                    <a:cubicBezTo>
                      <a:pt x="65" y="4"/>
                      <a:pt x="55" y="0"/>
                      <a:pt x="44" y="0"/>
                    </a:cubicBezTo>
                    <a:cubicBezTo>
                      <a:pt x="33" y="0"/>
                      <a:pt x="23" y="4"/>
                      <a:pt x="15" y="12"/>
                    </a:cubicBezTo>
                    <a:cubicBezTo>
                      <a:pt x="0" y="28"/>
                      <a:pt x="0" y="53"/>
                      <a:pt x="15" y="69"/>
                    </a:cubicBezTo>
                    <a:lnTo>
                      <a:pt x="216" y="27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600">
                  <a:solidFill>
                    <a:schemeClr val="dk1"/>
                  </a:solidFill>
                  <a:latin typeface="Cambria"/>
                  <a:ea typeface="Cambria"/>
                  <a:cs typeface="Cambria"/>
                  <a:sym typeface="Cambria"/>
                </a:endParaRPr>
              </a:p>
            </p:txBody>
          </p:sp>
          <p:sp>
            <p:nvSpPr>
              <p:cNvPr id="476" name="Google Shape;476;p83"/>
              <p:cNvSpPr/>
              <p:nvPr/>
            </p:nvSpPr>
            <p:spPr>
              <a:xfrm>
                <a:off x="6159500" y="2651126"/>
                <a:ext cx="20638" cy="61913"/>
              </a:xfrm>
              <a:custGeom>
                <a:rect b="b" l="l" r="r" t="t"/>
                <a:pathLst>
                  <a:path extrusionOk="0" h="247" w="81">
                    <a:moveTo>
                      <a:pt x="41" y="247"/>
                    </a:moveTo>
                    <a:cubicBezTo>
                      <a:pt x="63" y="247"/>
                      <a:pt x="81" y="229"/>
                      <a:pt x="81" y="206"/>
                    </a:cubicBezTo>
                    <a:cubicBezTo>
                      <a:pt x="81" y="40"/>
                      <a:pt x="81" y="40"/>
                      <a:pt x="81" y="40"/>
                    </a:cubicBezTo>
                    <a:cubicBezTo>
                      <a:pt x="81" y="18"/>
                      <a:pt x="63" y="0"/>
                      <a:pt x="41" y="0"/>
                    </a:cubicBezTo>
                    <a:cubicBezTo>
                      <a:pt x="18" y="0"/>
                      <a:pt x="0" y="18"/>
                      <a:pt x="0" y="40"/>
                    </a:cubicBezTo>
                    <a:cubicBezTo>
                      <a:pt x="0" y="206"/>
                      <a:pt x="0" y="206"/>
                      <a:pt x="0" y="206"/>
                    </a:cubicBezTo>
                    <a:cubicBezTo>
                      <a:pt x="0" y="229"/>
                      <a:pt x="18" y="247"/>
                      <a:pt x="41" y="247"/>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600">
                  <a:solidFill>
                    <a:schemeClr val="dk1"/>
                  </a:solidFill>
                  <a:latin typeface="Cambria"/>
                  <a:ea typeface="Cambria"/>
                  <a:cs typeface="Cambria"/>
                  <a:sym typeface="Cambria"/>
                </a:endParaRPr>
              </a:p>
            </p:txBody>
          </p:sp>
          <p:sp>
            <p:nvSpPr>
              <p:cNvPr id="477" name="Google Shape;477;p83"/>
              <p:cNvSpPr/>
              <p:nvPr/>
            </p:nvSpPr>
            <p:spPr>
              <a:xfrm>
                <a:off x="6157913" y="2620963"/>
                <a:ext cx="22225" cy="20638"/>
              </a:xfrm>
              <a:custGeom>
                <a:rect b="b" l="l" r="r" t="t"/>
                <a:pathLst>
                  <a:path extrusionOk="0" h="81" w="88">
                    <a:moveTo>
                      <a:pt x="45" y="81"/>
                    </a:moveTo>
                    <a:cubicBezTo>
                      <a:pt x="45" y="81"/>
                      <a:pt x="46" y="80"/>
                      <a:pt x="47" y="80"/>
                    </a:cubicBezTo>
                    <a:cubicBezTo>
                      <a:pt x="63" y="80"/>
                      <a:pt x="78" y="68"/>
                      <a:pt x="83" y="53"/>
                    </a:cubicBezTo>
                    <a:cubicBezTo>
                      <a:pt x="88" y="37"/>
                      <a:pt x="82" y="18"/>
                      <a:pt x="69" y="8"/>
                    </a:cubicBezTo>
                    <a:cubicBezTo>
                      <a:pt x="62" y="3"/>
                      <a:pt x="53" y="0"/>
                      <a:pt x="45" y="0"/>
                    </a:cubicBezTo>
                    <a:cubicBezTo>
                      <a:pt x="37" y="0"/>
                      <a:pt x="29" y="2"/>
                      <a:pt x="22" y="7"/>
                    </a:cubicBezTo>
                    <a:cubicBezTo>
                      <a:pt x="6" y="17"/>
                      <a:pt x="0" y="38"/>
                      <a:pt x="7" y="56"/>
                    </a:cubicBezTo>
                    <a:cubicBezTo>
                      <a:pt x="14" y="71"/>
                      <a:pt x="28" y="81"/>
                      <a:pt x="45" y="8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600">
                  <a:solidFill>
                    <a:schemeClr val="dk1"/>
                  </a:solidFill>
                  <a:latin typeface="Cambria"/>
                  <a:ea typeface="Cambria"/>
                  <a:cs typeface="Cambria"/>
                  <a:sym typeface="Cambria"/>
                </a:endParaRPr>
              </a:p>
            </p:txBody>
          </p:sp>
        </p:grpSp>
      </p:grpSp>
      <p:grpSp>
        <p:nvGrpSpPr>
          <p:cNvPr id="478" name="Google Shape;478;p83"/>
          <p:cNvGrpSpPr/>
          <p:nvPr/>
        </p:nvGrpSpPr>
        <p:grpSpPr>
          <a:xfrm>
            <a:off x="4285444" y="1318787"/>
            <a:ext cx="582641" cy="719138"/>
            <a:chOff x="1143000" y="547688"/>
            <a:chExt cx="922338" cy="1138237"/>
          </a:xfrm>
        </p:grpSpPr>
        <p:sp>
          <p:nvSpPr>
            <p:cNvPr id="479" name="Google Shape;479;p83"/>
            <p:cNvSpPr/>
            <p:nvPr/>
          </p:nvSpPr>
          <p:spPr>
            <a:xfrm>
              <a:off x="1311275" y="1100138"/>
              <a:ext cx="585787" cy="585787"/>
            </a:xfrm>
            <a:custGeom>
              <a:rect b="b" l="l" r="r" t="t"/>
              <a:pathLst>
                <a:path extrusionOk="0" h="2300" w="2300">
                  <a:moveTo>
                    <a:pt x="1150" y="2300"/>
                  </a:moveTo>
                  <a:cubicBezTo>
                    <a:pt x="843" y="2300"/>
                    <a:pt x="554" y="2180"/>
                    <a:pt x="337" y="1963"/>
                  </a:cubicBezTo>
                  <a:cubicBezTo>
                    <a:pt x="120" y="1746"/>
                    <a:pt x="0" y="1457"/>
                    <a:pt x="0" y="1150"/>
                  </a:cubicBezTo>
                  <a:cubicBezTo>
                    <a:pt x="0" y="843"/>
                    <a:pt x="120" y="554"/>
                    <a:pt x="337" y="337"/>
                  </a:cubicBezTo>
                  <a:cubicBezTo>
                    <a:pt x="554" y="120"/>
                    <a:pt x="843" y="0"/>
                    <a:pt x="1150" y="0"/>
                  </a:cubicBezTo>
                  <a:cubicBezTo>
                    <a:pt x="1457" y="0"/>
                    <a:pt x="1746" y="120"/>
                    <a:pt x="1963" y="337"/>
                  </a:cubicBezTo>
                  <a:cubicBezTo>
                    <a:pt x="2181" y="554"/>
                    <a:pt x="2300" y="843"/>
                    <a:pt x="2300" y="1150"/>
                  </a:cubicBezTo>
                  <a:cubicBezTo>
                    <a:pt x="2300" y="1457"/>
                    <a:pt x="2181" y="1746"/>
                    <a:pt x="1963" y="1963"/>
                  </a:cubicBezTo>
                  <a:cubicBezTo>
                    <a:pt x="1746" y="2180"/>
                    <a:pt x="1457" y="2300"/>
                    <a:pt x="1150" y="2300"/>
                  </a:cubicBezTo>
                  <a:close/>
                  <a:moveTo>
                    <a:pt x="1150" y="104"/>
                  </a:moveTo>
                  <a:cubicBezTo>
                    <a:pt x="573" y="104"/>
                    <a:pt x="104" y="573"/>
                    <a:pt x="104" y="1150"/>
                  </a:cubicBezTo>
                  <a:cubicBezTo>
                    <a:pt x="104" y="1727"/>
                    <a:pt x="573" y="2196"/>
                    <a:pt x="1150" y="2196"/>
                  </a:cubicBezTo>
                  <a:cubicBezTo>
                    <a:pt x="1727" y="2196"/>
                    <a:pt x="2196" y="1727"/>
                    <a:pt x="2196" y="1150"/>
                  </a:cubicBezTo>
                  <a:cubicBezTo>
                    <a:pt x="2196" y="573"/>
                    <a:pt x="1727" y="104"/>
                    <a:pt x="1150" y="104"/>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600">
                <a:solidFill>
                  <a:schemeClr val="dk1"/>
                </a:solidFill>
                <a:latin typeface="Cambria"/>
                <a:ea typeface="Cambria"/>
                <a:cs typeface="Cambria"/>
                <a:sym typeface="Cambria"/>
              </a:endParaRPr>
            </a:p>
          </p:txBody>
        </p:sp>
        <p:grpSp>
          <p:nvGrpSpPr>
            <p:cNvPr id="480" name="Google Shape;480;p83"/>
            <p:cNvGrpSpPr/>
            <p:nvPr/>
          </p:nvGrpSpPr>
          <p:grpSpPr>
            <a:xfrm>
              <a:off x="1406525" y="1195388"/>
              <a:ext cx="395287" cy="395287"/>
              <a:chOff x="1406525" y="1196976"/>
              <a:chExt cx="395287" cy="395287"/>
            </a:xfrm>
          </p:grpSpPr>
          <p:sp>
            <p:nvSpPr>
              <p:cNvPr id="481" name="Google Shape;481;p83"/>
              <p:cNvSpPr/>
              <p:nvPr/>
            </p:nvSpPr>
            <p:spPr>
              <a:xfrm>
                <a:off x="1406525" y="1196976"/>
                <a:ext cx="395287" cy="395287"/>
              </a:xfrm>
              <a:custGeom>
                <a:rect b="b" l="l" r="r" t="t"/>
                <a:pathLst>
                  <a:path extrusionOk="0" h="1552" w="1552">
                    <a:moveTo>
                      <a:pt x="825" y="1552"/>
                    </a:moveTo>
                    <a:cubicBezTo>
                      <a:pt x="728" y="1552"/>
                      <a:pt x="728" y="1552"/>
                      <a:pt x="728" y="1552"/>
                    </a:cubicBezTo>
                    <a:cubicBezTo>
                      <a:pt x="649" y="1552"/>
                      <a:pt x="585" y="1488"/>
                      <a:pt x="585" y="1409"/>
                    </a:cubicBezTo>
                    <a:cubicBezTo>
                      <a:pt x="585" y="1376"/>
                      <a:pt x="585" y="1376"/>
                      <a:pt x="585" y="1376"/>
                    </a:cubicBezTo>
                    <a:cubicBezTo>
                      <a:pt x="551" y="1365"/>
                      <a:pt x="519" y="1352"/>
                      <a:pt x="487" y="1336"/>
                    </a:cubicBezTo>
                    <a:cubicBezTo>
                      <a:pt x="464" y="1359"/>
                      <a:pt x="464" y="1359"/>
                      <a:pt x="464" y="1359"/>
                    </a:cubicBezTo>
                    <a:cubicBezTo>
                      <a:pt x="407" y="1416"/>
                      <a:pt x="317" y="1414"/>
                      <a:pt x="262" y="1359"/>
                    </a:cubicBezTo>
                    <a:cubicBezTo>
                      <a:pt x="193" y="1290"/>
                      <a:pt x="193" y="1290"/>
                      <a:pt x="193" y="1290"/>
                    </a:cubicBezTo>
                    <a:cubicBezTo>
                      <a:pt x="138" y="1235"/>
                      <a:pt x="136" y="1145"/>
                      <a:pt x="193" y="1088"/>
                    </a:cubicBezTo>
                    <a:cubicBezTo>
                      <a:pt x="216" y="1065"/>
                      <a:pt x="216" y="1065"/>
                      <a:pt x="216" y="1065"/>
                    </a:cubicBezTo>
                    <a:cubicBezTo>
                      <a:pt x="200" y="1033"/>
                      <a:pt x="187" y="1001"/>
                      <a:pt x="176" y="967"/>
                    </a:cubicBezTo>
                    <a:cubicBezTo>
                      <a:pt x="143" y="967"/>
                      <a:pt x="143" y="967"/>
                      <a:pt x="143" y="967"/>
                    </a:cubicBezTo>
                    <a:cubicBezTo>
                      <a:pt x="64" y="967"/>
                      <a:pt x="0" y="903"/>
                      <a:pt x="0" y="825"/>
                    </a:cubicBezTo>
                    <a:cubicBezTo>
                      <a:pt x="0" y="727"/>
                      <a:pt x="0" y="727"/>
                      <a:pt x="0" y="727"/>
                    </a:cubicBezTo>
                    <a:cubicBezTo>
                      <a:pt x="0" y="648"/>
                      <a:pt x="64" y="584"/>
                      <a:pt x="143" y="584"/>
                    </a:cubicBezTo>
                    <a:cubicBezTo>
                      <a:pt x="176" y="584"/>
                      <a:pt x="176" y="584"/>
                      <a:pt x="176" y="584"/>
                    </a:cubicBezTo>
                    <a:cubicBezTo>
                      <a:pt x="187" y="551"/>
                      <a:pt x="200" y="518"/>
                      <a:pt x="216" y="487"/>
                    </a:cubicBezTo>
                    <a:cubicBezTo>
                      <a:pt x="193" y="464"/>
                      <a:pt x="193" y="464"/>
                      <a:pt x="193" y="464"/>
                    </a:cubicBezTo>
                    <a:cubicBezTo>
                      <a:pt x="136" y="407"/>
                      <a:pt x="138" y="317"/>
                      <a:pt x="193" y="262"/>
                    </a:cubicBezTo>
                    <a:cubicBezTo>
                      <a:pt x="262" y="193"/>
                      <a:pt x="262" y="193"/>
                      <a:pt x="262" y="193"/>
                    </a:cubicBezTo>
                    <a:cubicBezTo>
                      <a:pt x="317" y="138"/>
                      <a:pt x="408" y="136"/>
                      <a:pt x="464" y="193"/>
                    </a:cubicBezTo>
                    <a:cubicBezTo>
                      <a:pt x="487" y="216"/>
                      <a:pt x="487" y="216"/>
                      <a:pt x="487" y="216"/>
                    </a:cubicBezTo>
                    <a:cubicBezTo>
                      <a:pt x="519" y="200"/>
                      <a:pt x="551" y="186"/>
                      <a:pt x="585" y="176"/>
                    </a:cubicBezTo>
                    <a:cubicBezTo>
                      <a:pt x="585" y="143"/>
                      <a:pt x="585" y="143"/>
                      <a:pt x="585" y="143"/>
                    </a:cubicBezTo>
                    <a:cubicBezTo>
                      <a:pt x="585" y="64"/>
                      <a:pt x="649" y="0"/>
                      <a:pt x="728" y="0"/>
                    </a:cubicBezTo>
                    <a:cubicBezTo>
                      <a:pt x="825" y="0"/>
                      <a:pt x="825" y="0"/>
                      <a:pt x="825" y="0"/>
                    </a:cubicBezTo>
                    <a:cubicBezTo>
                      <a:pt x="904" y="0"/>
                      <a:pt x="968" y="64"/>
                      <a:pt x="968" y="143"/>
                    </a:cubicBezTo>
                    <a:cubicBezTo>
                      <a:pt x="968" y="176"/>
                      <a:pt x="968" y="176"/>
                      <a:pt x="968" y="176"/>
                    </a:cubicBezTo>
                    <a:cubicBezTo>
                      <a:pt x="1001" y="186"/>
                      <a:pt x="1034" y="200"/>
                      <a:pt x="1065" y="216"/>
                    </a:cubicBezTo>
                    <a:cubicBezTo>
                      <a:pt x="1088" y="193"/>
                      <a:pt x="1088" y="193"/>
                      <a:pt x="1088" y="193"/>
                    </a:cubicBezTo>
                    <a:cubicBezTo>
                      <a:pt x="1145" y="136"/>
                      <a:pt x="1236" y="138"/>
                      <a:pt x="1291" y="193"/>
                    </a:cubicBezTo>
                    <a:cubicBezTo>
                      <a:pt x="1359" y="262"/>
                      <a:pt x="1359" y="262"/>
                      <a:pt x="1359" y="262"/>
                    </a:cubicBezTo>
                    <a:cubicBezTo>
                      <a:pt x="1414" y="317"/>
                      <a:pt x="1416" y="407"/>
                      <a:pt x="1359" y="464"/>
                    </a:cubicBezTo>
                    <a:cubicBezTo>
                      <a:pt x="1336" y="487"/>
                      <a:pt x="1336" y="487"/>
                      <a:pt x="1336" y="487"/>
                    </a:cubicBezTo>
                    <a:cubicBezTo>
                      <a:pt x="1352" y="518"/>
                      <a:pt x="1366" y="551"/>
                      <a:pt x="1376" y="584"/>
                    </a:cubicBezTo>
                    <a:cubicBezTo>
                      <a:pt x="1409" y="584"/>
                      <a:pt x="1409" y="584"/>
                      <a:pt x="1409" y="584"/>
                    </a:cubicBezTo>
                    <a:cubicBezTo>
                      <a:pt x="1488" y="584"/>
                      <a:pt x="1552" y="648"/>
                      <a:pt x="1552" y="727"/>
                    </a:cubicBezTo>
                    <a:cubicBezTo>
                      <a:pt x="1552" y="825"/>
                      <a:pt x="1552" y="825"/>
                      <a:pt x="1552" y="825"/>
                    </a:cubicBezTo>
                    <a:cubicBezTo>
                      <a:pt x="1552" y="903"/>
                      <a:pt x="1488" y="967"/>
                      <a:pt x="1409" y="967"/>
                    </a:cubicBezTo>
                    <a:cubicBezTo>
                      <a:pt x="1376" y="967"/>
                      <a:pt x="1376" y="967"/>
                      <a:pt x="1376" y="967"/>
                    </a:cubicBezTo>
                    <a:cubicBezTo>
                      <a:pt x="1366" y="1001"/>
                      <a:pt x="1352" y="1033"/>
                      <a:pt x="1336" y="1065"/>
                    </a:cubicBezTo>
                    <a:cubicBezTo>
                      <a:pt x="1359" y="1088"/>
                      <a:pt x="1359" y="1088"/>
                      <a:pt x="1359" y="1088"/>
                    </a:cubicBezTo>
                    <a:cubicBezTo>
                      <a:pt x="1416" y="1145"/>
                      <a:pt x="1414" y="1235"/>
                      <a:pt x="1359" y="1290"/>
                    </a:cubicBezTo>
                    <a:cubicBezTo>
                      <a:pt x="1291" y="1359"/>
                      <a:pt x="1291" y="1359"/>
                      <a:pt x="1291" y="1359"/>
                    </a:cubicBezTo>
                    <a:cubicBezTo>
                      <a:pt x="1235" y="1414"/>
                      <a:pt x="1145" y="1416"/>
                      <a:pt x="1088" y="1359"/>
                    </a:cubicBezTo>
                    <a:cubicBezTo>
                      <a:pt x="1065" y="1336"/>
                      <a:pt x="1065" y="1336"/>
                      <a:pt x="1065" y="1336"/>
                    </a:cubicBezTo>
                    <a:cubicBezTo>
                      <a:pt x="1034" y="1352"/>
                      <a:pt x="1001" y="1365"/>
                      <a:pt x="968" y="1376"/>
                    </a:cubicBezTo>
                    <a:cubicBezTo>
                      <a:pt x="968" y="1409"/>
                      <a:pt x="968" y="1409"/>
                      <a:pt x="968" y="1409"/>
                    </a:cubicBezTo>
                    <a:cubicBezTo>
                      <a:pt x="968" y="1488"/>
                      <a:pt x="904" y="1552"/>
                      <a:pt x="825" y="1552"/>
                    </a:cubicBezTo>
                    <a:close/>
                    <a:moveTo>
                      <a:pt x="503" y="1240"/>
                    </a:moveTo>
                    <a:cubicBezTo>
                      <a:pt x="546" y="1266"/>
                      <a:pt x="593" y="1285"/>
                      <a:pt x="641" y="1298"/>
                    </a:cubicBezTo>
                    <a:cubicBezTo>
                      <a:pt x="662" y="1303"/>
                      <a:pt x="676" y="1321"/>
                      <a:pt x="676" y="1342"/>
                    </a:cubicBezTo>
                    <a:cubicBezTo>
                      <a:pt x="676" y="1409"/>
                      <a:pt x="676" y="1409"/>
                      <a:pt x="676" y="1409"/>
                    </a:cubicBezTo>
                    <a:cubicBezTo>
                      <a:pt x="676" y="1438"/>
                      <a:pt x="699" y="1461"/>
                      <a:pt x="728" y="1461"/>
                    </a:cubicBezTo>
                    <a:cubicBezTo>
                      <a:pt x="825" y="1461"/>
                      <a:pt x="825" y="1461"/>
                      <a:pt x="825" y="1461"/>
                    </a:cubicBezTo>
                    <a:cubicBezTo>
                      <a:pt x="854" y="1461"/>
                      <a:pt x="877" y="1438"/>
                      <a:pt x="877" y="1409"/>
                    </a:cubicBezTo>
                    <a:cubicBezTo>
                      <a:pt x="877" y="1342"/>
                      <a:pt x="877" y="1342"/>
                      <a:pt x="877" y="1342"/>
                    </a:cubicBezTo>
                    <a:cubicBezTo>
                      <a:pt x="877" y="1321"/>
                      <a:pt x="891" y="1303"/>
                      <a:pt x="911" y="1298"/>
                    </a:cubicBezTo>
                    <a:cubicBezTo>
                      <a:pt x="960" y="1285"/>
                      <a:pt x="1006" y="1266"/>
                      <a:pt x="1050" y="1240"/>
                    </a:cubicBezTo>
                    <a:cubicBezTo>
                      <a:pt x="1068" y="1230"/>
                      <a:pt x="1091" y="1232"/>
                      <a:pt x="1105" y="1247"/>
                    </a:cubicBezTo>
                    <a:cubicBezTo>
                      <a:pt x="1153" y="1295"/>
                      <a:pt x="1153" y="1295"/>
                      <a:pt x="1153" y="1295"/>
                    </a:cubicBezTo>
                    <a:cubicBezTo>
                      <a:pt x="1173" y="1315"/>
                      <a:pt x="1206" y="1315"/>
                      <a:pt x="1226" y="1295"/>
                    </a:cubicBezTo>
                    <a:cubicBezTo>
                      <a:pt x="1295" y="1226"/>
                      <a:pt x="1295" y="1226"/>
                      <a:pt x="1295" y="1226"/>
                    </a:cubicBezTo>
                    <a:cubicBezTo>
                      <a:pt x="1315" y="1206"/>
                      <a:pt x="1316" y="1173"/>
                      <a:pt x="1295" y="1152"/>
                    </a:cubicBezTo>
                    <a:cubicBezTo>
                      <a:pt x="1248" y="1105"/>
                      <a:pt x="1248" y="1105"/>
                      <a:pt x="1248" y="1105"/>
                    </a:cubicBezTo>
                    <a:cubicBezTo>
                      <a:pt x="1233" y="1090"/>
                      <a:pt x="1230" y="1067"/>
                      <a:pt x="1241" y="1050"/>
                    </a:cubicBezTo>
                    <a:cubicBezTo>
                      <a:pt x="1266" y="1006"/>
                      <a:pt x="1286" y="959"/>
                      <a:pt x="1298" y="911"/>
                    </a:cubicBezTo>
                    <a:cubicBezTo>
                      <a:pt x="1303" y="891"/>
                      <a:pt x="1322" y="877"/>
                      <a:pt x="1342" y="877"/>
                    </a:cubicBezTo>
                    <a:cubicBezTo>
                      <a:pt x="1409" y="877"/>
                      <a:pt x="1409" y="877"/>
                      <a:pt x="1409" y="877"/>
                    </a:cubicBezTo>
                    <a:cubicBezTo>
                      <a:pt x="1438" y="877"/>
                      <a:pt x="1461" y="853"/>
                      <a:pt x="1461" y="825"/>
                    </a:cubicBezTo>
                    <a:cubicBezTo>
                      <a:pt x="1461" y="727"/>
                      <a:pt x="1461" y="727"/>
                      <a:pt x="1461" y="727"/>
                    </a:cubicBezTo>
                    <a:cubicBezTo>
                      <a:pt x="1461" y="699"/>
                      <a:pt x="1438" y="675"/>
                      <a:pt x="1409" y="675"/>
                    </a:cubicBezTo>
                    <a:cubicBezTo>
                      <a:pt x="1342" y="675"/>
                      <a:pt x="1342" y="675"/>
                      <a:pt x="1342" y="675"/>
                    </a:cubicBezTo>
                    <a:cubicBezTo>
                      <a:pt x="1322" y="675"/>
                      <a:pt x="1303" y="661"/>
                      <a:pt x="1298" y="641"/>
                    </a:cubicBezTo>
                    <a:cubicBezTo>
                      <a:pt x="1286" y="592"/>
                      <a:pt x="1266" y="546"/>
                      <a:pt x="1241" y="502"/>
                    </a:cubicBezTo>
                    <a:cubicBezTo>
                      <a:pt x="1230" y="484"/>
                      <a:pt x="1233" y="462"/>
                      <a:pt x="1248" y="447"/>
                    </a:cubicBezTo>
                    <a:cubicBezTo>
                      <a:pt x="1295" y="399"/>
                      <a:pt x="1295" y="399"/>
                      <a:pt x="1295" y="399"/>
                    </a:cubicBezTo>
                    <a:cubicBezTo>
                      <a:pt x="1316" y="379"/>
                      <a:pt x="1315" y="346"/>
                      <a:pt x="1295" y="326"/>
                    </a:cubicBezTo>
                    <a:cubicBezTo>
                      <a:pt x="1226" y="257"/>
                      <a:pt x="1226" y="257"/>
                      <a:pt x="1226" y="257"/>
                    </a:cubicBezTo>
                    <a:cubicBezTo>
                      <a:pt x="1206" y="237"/>
                      <a:pt x="1173" y="236"/>
                      <a:pt x="1153" y="257"/>
                    </a:cubicBezTo>
                    <a:cubicBezTo>
                      <a:pt x="1105" y="305"/>
                      <a:pt x="1105" y="305"/>
                      <a:pt x="1105" y="305"/>
                    </a:cubicBezTo>
                    <a:cubicBezTo>
                      <a:pt x="1091" y="319"/>
                      <a:pt x="1068" y="322"/>
                      <a:pt x="1050" y="312"/>
                    </a:cubicBezTo>
                    <a:cubicBezTo>
                      <a:pt x="1006" y="286"/>
                      <a:pt x="960" y="266"/>
                      <a:pt x="911" y="254"/>
                    </a:cubicBezTo>
                    <a:cubicBezTo>
                      <a:pt x="891" y="249"/>
                      <a:pt x="877" y="231"/>
                      <a:pt x="877" y="210"/>
                    </a:cubicBezTo>
                    <a:cubicBezTo>
                      <a:pt x="877" y="143"/>
                      <a:pt x="877" y="143"/>
                      <a:pt x="877" y="143"/>
                    </a:cubicBezTo>
                    <a:cubicBezTo>
                      <a:pt x="877" y="114"/>
                      <a:pt x="854" y="91"/>
                      <a:pt x="825" y="91"/>
                    </a:cubicBezTo>
                    <a:cubicBezTo>
                      <a:pt x="728" y="91"/>
                      <a:pt x="728" y="91"/>
                      <a:pt x="728" y="91"/>
                    </a:cubicBezTo>
                    <a:cubicBezTo>
                      <a:pt x="699" y="91"/>
                      <a:pt x="676" y="114"/>
                      <a:pt x="676" y="143"/>
                    </a:cubicBezTo>
                    <a:cubicBezTo>
                      <a:pt x="676" y="210"/>
                      <a:pt x="676" y="210"/>
                      <a:pt x="676" y="210"/>
                    </a:cubicBezTo>
                    <a:cubicBezTo>
                      <a:pt x="676" y="231"/>
                      <a:pt x="662" y="249"/>
                      <a:pt x="641" y="254"/>
                    </a:cubicBezTo>
                    <a:cubicBezTo>
                      <a:pt x="593" y="266"/>
                      <a:pt x="546" y="286"/>
                      <a:pt x="503" y="312"/>
                    </a:cubicBezTo>
                    <a:cubicBezTo>
                      <a:pt x="485" y="322"/>
                      <a:pt x="462" y="319"/>
                      <a:pt x="447" y="305"/>
                    </a:cubicBezTo>
                    <a:cubicBezTo>
                      <a:pt x="400" y="257"/>
                      <a:pt x="400" y="257"/>
                      <a:pt x="400" y="257"/>
                    </a:cubicBezTo>
                    <a:cubicBezTo>
                      <a:pt x="379" y="236"/>
                      <a:pt x="346" y="237"/>
                      <a:pt x="326" y="257"/>
                    </a:cubicBezTo>
                    <a:cubicBezTo>
                      <a:pt x="257" y="326"/>
                      <a:pt x="257" y="326"/>
                      <a:pt x="257" y="326"/>
                    </a:cubicBezTo>
                    <a:cubicBezTo>
                      <a:pt x="237" y="346"/>
                      <a:pt x="237" y="379"/>
                      <a:pt x="257" y="399"/>
                    </a:cubicBezTo>
                    <a:cubicBezTo>
                      <a:pt x="305" y="447"/>
                      <a:pt x="305" y="447"/>
                      <a:pt x="305" y="447"/>
                    </a:cubicBezTo>
                    <a:cubicBezTo>
                      <a:pt x="320" y="462"/>
                      <a:pt x="322" y="484"/>
                      <a:pt x="312" y="502"/>
                    </a:cubicBezTo>
                    <a:cubicBezTo>
                      <a:pt x="286" y="546"/>
                      <a:pt x="267" y="592"/>
                      <a:pt x="254" y="641"/>
                    </a:cubicBezTo>
                    <a:cubicBezTo>
                      <a:pt x="249" y="661"/>
                      <a:pt x="231" y="675"/>
                      <a:pt x="210" y="675"/>
                    </a:cubicBezTo>
                    <a:cubicBezTo>
                      <a:pt x="143" y="675"/>
                      <a:pt x="143" y="675"/>
                      <a:pt x="143" y="675"/>
                    </a:cubicBezTo>
                    <a:cubicBezTo>
                      <a:pt x="114" y="675"/>
                      <a:pt x="91" y="699"/>
                      <a:pt x="91" y="727"/>
                    </a:cubicBezTo>
                    <a:cubicBezTo>
                      <a:pt x="91" y="825"/>
                      <a:pt x="91" y="825"/>
                      <a:pt x="91" y="825"/>
                    </a:cubicBezTo>
                    <a:cubicBezTo>
                      <a:pt x="91" y="853"/>
                      <a:pt x="114" y="877"/>
                      <a:pt x="143" y="877"/>
                    </a:cubicBezTo>
                    <a:cubicBezTo>
                      <a:pt x="210" y="877"/>
                      <a:pt x="210" y="877"/>
                      <a:pt x="210" y="877"/>
                    </a:cubicBezTo>
                    <a:cubicBezTo>
                      <a:pt x="231" y="877"/>
                      <a:pt x="249" y="891"/>
                      <a:pt x="254" y="911"/>
                    </a:cubicBezTo>
                    <a:cubicBezTo>
                      <a:pt x="267" y="959"/>
                      <a:pt x="286" y="1006"/>
                      <a:pt x="312" y="1050"/>
                    </a:cubicBezTo>
                    <a:cubicBezTo>
                      <a:pt x="322" y="1067"/>
                      <a:pt x="320" y="1090"/>
                      <a:pt x="305" y="1105"/>
                    </a:cubicBezTo>
                    <a:cubicBezTo>
                      <a:pt x="257" y="1152"/>
                      <a:pt x="257" y="1152"/>
                      <a:pt x="257" y="1152"/>
                    </a:cubicBezTo>
                    <a:cubicBezTo>
                      <a:pt x="237" y="1173"/>
                      <a:pt x="237" y="1206"/>
                      <a:pt x="257" y="1226"/>
                    </a:cubicBezTo>
                    <a:cubicBezTo>
                      <a:pt x="326" y="1295"/>
                      <a:pt x="326" y="1295"/>
                      <a:pt x="326" y="1295"/>
                    </a:cubicBezTo>
                    <a:cubicBezTo>
                      <a:pt x="346" y="1315"/>
                      <a:pt x="379" y="1315"/>
                      <a:pt x="400" y="1295"/>
                    </a:cubicBezTo>
                    <a:cubicBezTo>
                      <a:pt x="447" y="1247"/>
                      <a:pt x="447" y="1247"/>
                      <a:pt x="447" y="1247"/>
                    </a:cubicBezTo>
                    <a:cubicBezTo>
                      <a:pt x="458" y="1236"/>
                      <a:pt x="481" y="1227"/>
                      <a:pt x="503" y="1240"/>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600">
                  <a:solidFill>
                    <a:schemeClr val="dk1"/>
                  </a:solidFill>
                  <a:latin typeface="Cambria"/>
                  <a:ea typeface="Cambria"/>
                  <a:cs typeface="Cambria"/>
                  <a:sym typeface="Cambria"/>
                </a:endParaRPr>
              </a:p>
            </p:txBody>
          </p:sp>
          <p:sp>
            <p:nvSpPr>
              <p:cNvPr id="482" name="Google Shape;482;p83"/>
              <p:cNvSpPr/>
              <p:nvPr/>
            </p:nvSpPr>
            <p:spPr>
              <a:xfrm>
                <a:off x="1517650" y="1308101"/>
                <a:ext cx="173038" cy="173037"/>
              </a:xfrm>
              <a:custGeom>
                <a:rect b="b" l="l" r="r" t="t"/>
                <a:pathLst>
                  <a:path extrusionOk="0" h="676" w="675">
                    <a:moveTo>
                      <a:pt x="337" y="676"/>
                    </a:moveTo>
                    <a:cubicBezTo>
                      <a:pt x="151" y="676"/>
                      <a:pt x="0" y="524"/>
                      <a:pt x="0" y="338"/>
                    </a:cubicBezTo>
                    <a:cubicBezTo>
                      <a:pt x="0" y="152"/>
                      <a:pt x="151" y="0"/>
                      <a:pt x="337" y="0"/>
                    </a:cubicBezTo>
                    <a:cubicBezTo>
                      <a:pt x="523" y="0"/>
                      <a:pt x="675" y="152"/>
                      <a:pt x="675" y="338"/>
                    </a:cubicBezTo>
                    <a:cubicBezTo>
                      <a:pt x="675" y="524"/>
                      <a:pt x="523" y="676"/>
                      <a:pt x="337" y="676"/>
                    </a:cubicBezTo>
                    <a:close/>
                    <a:moveTo>
                      <a:pt x="337" y="91"/>
                    </a:moveTo>
                    <a:cubicBezTo>
                      <a:pt x="201" y="91"/>
                      <a:pt x="90" y="202"/>
                      <a:pt x="90" y="338"/>
                    </a:cubicBezTo>
                    <a:cubicBezTo>
                      <a:pt x="90" y="474"/>
                      <a:pt x="201" y="585"/>
                      <a:pt x="337" y="585"/>
                    </a:cubicBezTo>
                    <a:cubicBezTo>
                      <a:pt x="473" y="585"/>
                      <a:pt x="584" y="474"/>
                      <a:pt x="584" y="338"/>
                    </a:cubicBezTo>
                    <a:cubicBezTo>
                      <a:pt x="584" y="202"/>
                      <a:pt x="473" y="91"/>
                      <a:pt x="337" y="91"/>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600">
                  <a:solidFill>
                    <a:schemeClr val="dk1"/>
                  </a:solidFill>
                  <a:latin typeface="Cambria"/>
                  <a:ea typeface="Cambria"/>
                  <a:cs typeface="Cambria"/>
                  <a:sym typeface="Cambria"/>
                </a:endParaRPr>
              </a:p>
            </p:txBody>
          </p:sp>
        </p:grpSp>
        <p:sp>
          <p:nvSpPr>
            <p:cNvPr id="483" name="Google Shape;483;p83"/>
            <p:cNvSpPr/>
            <p:nvPr/>
          </p:nvSpPr>
          <p:spPr>
            <a:xfrm>
              <a:off x="1527175" y="871538"/>
              <a:ext cx="153988" cy="252414"/>
            </a:xfrm>
            <a:custGeom>
              <a:rect b="b" l="l" r="r" t="t"/>
              <a:pathLst>
                <a:path extrusionOk="0" h="995" w="603">
                  <a:moveTo>
                    <a:pt x="120" y="121"/>
                  </a:moveTo>
                  <a:cubicBezTo>
                    <a:pt x="482" y="121"/>
                    <a:pt x="482" y="121"/>
                    <a:pt x="482" y="121"/>
                  </a:cubicBezTo>
                  <a:cubicBezTo>
                    <a:pt x="482" y="968"/>
                    <a:pt x="482" y="968"/>
                    <a:pt x="482" y="968"/>
                  </a:cubicBezTo>
                  <a:cubicBezTo>
                    <a:pt x="523" y="975"/>
                    <a:pt x="564" y="984"/>
                    <a:pt x="603" y="995"/>
                  </a:cubicBezTo>
                  <a:cubicBezTo>
                    <a:pt x="603" y="61"/>
                    <a:pt x="603" y="61"/>
                    <a:pt x="603" y="61"/>
                  </a:cubicBezTo>
                  <a:cubicBezTo>
                    <a:pt x="603" y="27"/>
                    <a:pt x="576" y="0"/>
                    <a:pt x="543" y="0"/>
                  </a:cubicBezTo>
                  <a:cubicBezTo>
                    <a:pt x="60" y="0"/>
                    <a:pt x="60" y="0"/>
                    <a:pt x="60" y="0"/>
                  </a:cubicBezTo>
                  <a:cubicBezTo>
                    <a:pt x="27" y="0"/>
                    <a:pt x="0" y="27"/>
                    <a:pt x="0" y="61"/>
                  </a:cubicBezTo>
                  <a:cubicBezTo>
                    <a:pt x="0" y="995"/>
                    <a:pt x="0" y="995"/>
                    <a:pt x="0" y="995"/>
                  </a:cubicBezTo>
                  <a:cubicBezTo>
                    <a:pt x="39" y="984"/>
                    <a:pt x="79" y="975"/>
                    <a:pt x="120" y="968"/>
                  </a:cubicBezTo>
                  <a:lnTo>
                    <a:pt x="120" y="121"/>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600">
                <a:solidFill>
                  <a:schemeClr val="dk1"/>
                </a:solidFill>
                <a:latin typeface="Cambria"/>
                <a:ea typeface="Cambria"/>
                <a:cs typeface="Cambria"/>
                <a:sym typeface="Cambria"/>
              </a:endParaRPr>
            </a:p>
          </p:txBody>
        </p:sp>
        <p:sp>
          <p:nvSpPr>
            <p:cNvPr id="484" name="Google Shape;484;p83"/>
            <p:cNvSpPr/>
            <p:nvPr/>
          </p:nvSpPr>
          <p:spPr>
            <a:xfrm>
              <a:off x="1895475" y="809626"/>
              <a:ext cx="153988" cy="522287"/>
            </a:xfrm>
            <a:custGeom>
              <a:rect b="b" l="l" r="r" t="t"/>
              <a:pathLst>
                <a:path extrusionOk="0" h="2051" w="604">
                  <a:moveTo>
                    <a:pt x="61" y="0"/>
                  </a:moveTo>
                  <a:cubicBezTo>
                    <a:pt x="27" y="0"/>
                    <a:pt x="0" y="27"/>
                    <a:pt x="0" y="60"/>
                  </a:cubicBezTo>
                  <a:cubicBezTo>
                    <a:pt x="0" y="1990"/>
                    <a:pt x="0" y="1990"/>
                    <a:pt x="0" y="1990"/>
                  </a:cubicBezTo>
                  <a:cubicBezTo>
                    <a:pt x="0" y="2024"/>
                    <a:pt x="27" y="2051"/>
                    <a:pt x="61" y="2051"/>
                  </a:cubicBezTo>
                  <a:cubicBezTo>
                    <a:pt x="543" y="2051"/>
                    <a:pt x="543" y="2051"/>
                    <a:pt x="543" y="2051"/>
                  </a:cubicBezTo>
                  <a:cubicBezTo>
                    <a:pt x="577" y="2051"/>
                    <a:pt x="604" y="2024"/>
                    <a:pt x="604" y="1990"/>
                  </a:cubicBezTo>
                  <a:cubicBezTo>
                    <a:pt x="604" y="60"/>
                    <a:pt x="604" y="60"/>
                    <a:pt x="604" y="60"/>
                  </a:cubicBezTo>
                  <a:cubicBezTo>
                    <a:pt x="604" y="27"/>
                    <a:pt x="577" y="0"/>
                    <a:pt x="543" y="0"/>
                  </a:cubicBezTo>
                  <a:lnTo>
                    <a:pt x="61" y="0"/>
                  </a:lnTo>
                  <a:close/>
                  <a:moveTo>
                    <a:pt x="483" y="1930"/>
                  </a:moveTo>
                  <a:cubicBezTo>
                    <a:pt x="121" y="1930"/>
                    <a:pt x="121" y="1930"/>
                    <a:pt x="121" y="1930"/>
                  </a:cubicBezTo>
                  <a:cubicBezTo>
                    <a:pt x="121" y="121"/>
                    <a:pt x="121" y="121"/>
                    <a:pt x="121" y="121"/>
                  </a:cubicBezTo>
                  <a:cubicBezTo>
                    <a:pt x="483" y="121"/>
                    <a:pt x="483" y="121"/>
                    <a:pt x="483" y="121"/>
                  </a:cubicBezTo>
                  <a:lnTo>
                    <a:pt x="483" y="193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600">
                <a:solidFill>
                  <a:schemeClr val="dk1"/>
                </a:solidFill>
                <a:latin typeface="Cambria"/>
                <a:ea typeface="Cambria"/>
                <a:cs typeface="Cambria"/>
                <a:sym typeface="Cambria"/>
              </a:endParaRPr>
            </a:p>
          </p:txBody>
        </p:sp>
        <p:sp>
          <p:nvSpPr>
            <p:cNvPr id="485" name="Google Shape;485;p83"/>
            <p:cNvSpPr/>
            <p:nvPr/>
          </p:nvSpPr>
          <p:spPr>
            <a:xfrm>
              <a:off x="1736725" y="1147763"/>
              <a:ext cx="128589" cy="146050"/>
            </a:xfrm>
            <a:custGeom>
              <a:rect b="b" l="l" r="r" t="t"/>
              <a:pathLst>
                <a:path extrusionOk="0" h="572" w="502">
                  <a:moveTo>
                    <a:pt x="381" y="121"/>
                  </a:moveTo>
                  <a:cubicBezTo>
                    <a:pt x="381" y="343"/>
                    <a:pt x="381" y="343"/>
                    <a:pt x="381" y="343"/>
                  </a:cubicBezTo>
                  <a:cubicBezTo>
                    <a:pt x="430" y="414"/>
                    <a:pt x="471" y="490"/>
                    <a:pt x="502" y="572"/>
                  </a:cubicBezTo>
                  <a:cubicBezTo>
                    <a:pt x="502" y="60"/>
                    <a:pt x="502" y="60"/>
                    <a:pt x="502" y="60"/>
                  </a:cubicBezTo>
                  <a:cubicBezTo>
                    <a:pt x="502" y="27"/>
                    <a:pt x="475" y="0"/>
                    <a:pt x="441" y="0"/>
                  </a:cubicBezTo>
                  <a:cubicBezTo>
                    <a:pt x="0" y="0"/>
                    <a:pt x="0" y="0"/>
                    <a:pt x="0" y="0"/>
                  </a:cubicBezTo>
                  <a:cubicBezTo>
                    <a:pt x="64" y="34"/>
                    <a:pt x="123" y="75"/>
                    <a:pt x="178" y="121"/>
                  </a:cubicBezTo>
                  <a:lnTo>
                    <a:pt x="381" y="121"/>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600">
                <a:solidFill>
                  <a:schemeClr val="dk1"/>
                </a:solidFill>
                <a:latin typeface="Cambria"/>
                <a:ea typeface="Cambria"/>
                <a:cs typeface="Cambria"/>
                <a:sym typeface="Cambria"/>
              </a:endParaRPr>
            </a:p>
          </p:txBody>
        </p:sp>
        <p:sp>
          <p:nvSpPr>
            <p:cNvPr id="486" name="Google Shape;486;p83"/>
            <p:cNvSpPr/>
            <p:nvPr/>
          </p:nvSpPr>
          <p:spPr>
            <a:xfrm>
              <a:off x="1158875" y="931863"/>
              <a:ext cx="152401" cy="400052"/>
            </a:xfrm>
            <a:custGeom>
              <a:rect b="b" l="l" r="r" t="t"/>
              <a:pathLst>
                <a:path extrusionOk="0" h="1569" w="603">
                  <a:moveTo>
                    <a:pt x="61" y="1569"/>
                  </a:moveTo>
                  <a:cubicBezTo>
                    <a:pt x="543" y="1569"/>
                    <a:pt x="543" y="1569"/>
                    <a:pt x="543" y="1569"/>
                  </a:cubicBezTo>
                  <a:cubicBezTo>
                    <a:pt x="576" y="1569"/>
                    <a:pt x="603" y="1542"/>
                    <a:pt x="603" y="1508"/>
                  </a:cubicBezTo>
                  <a:cubicBezTo>
                    <a:pt x="603" y="61"/>
                    <a:pt x="603" y="61"/>
                    <a:pt x="603" y="61"/>
                  </a:cubicBezTo>
                  <a:cubicBezTo>
                    <a:pt x="603" y="27"/>
                    <a:pt x="576" y="0"/>
                    <a:pt x="543" y="0"/>
                  </a:cubicBezTo>
                  <a:cubicBezTo>
                    <a:pt x="61" y="0"/>
                    <a:pt x="61" y="0"/>
                    <a:pt x="61" y="0"/>
                  </a:cubicBezTo>
                  <a:cubicBezTo>
                    <a:pt x="27" y="0"/>
                    <a:pt x="0" y="28"/>
                    <a:pt x="0" y="61"/>
                  </a:cubicBezTo>
                  <a:cubicBezTo>
                    <a:pt x="0" y="1508"/>
                    <a:pt x="0" y="1508"/>
                    <a:pt x="0" y="1508"/>
                  </a:cubicBezTo>
                  <a:cubicBezTo>
                    <a:pt x="0" y="1542"/>
                    <a:pt x="27" y="1569"/>
                    <a:pt x="61" y="1569"/>
                  </a:cubicBezTo>
                  <a:close/>
                  <a:moveTo>
                    <a:pt x="121" y="121"/>
                  </a:moveTo>
                  <a:cubicBezTo>
                    <a:pt x="483" y="121"/>
                    <a:pt x="483" y="121"/>
                    <a:pt x="483" y="121"/>
                  </a:cubicBezTo>
                  <a:cubicBezTo>
                    <a:pt x="483" y="1448"/>
                    <a:pt x="483" y="1448"/>
                    <a:pt x="483" y="1448"/>
                  </a:cubicBezTo>
                  <a:cubicBezTo>
                    <a:pt x="121" y="1448"/>
                    <a:pt x="121" y="1448"/>
                    <a:pt x="121" y="1448"/>
                  </a:cubicBezTo>
                  <a:lnTo>
                    <a:pt x="121" y="121"/>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600">
                <a:solidFill>
                  <a:schemeClr val="dk1"/>
                </a:solidFill>
                <a:latin typeface="Cambria"/>
                <a:ea typeface="Cambria"/>
                <a:cs typeface="Cambria"/>
                <a:sym typeface="Cambria"/>
              </a:endParaRPr>
            </a:p>
          </p:txBody>
        </p:sp>
        <p:sp>
          <p:nvSpPr>
            <p:cNvPr id="487" name="Google Shape;487;p83"/>
            <p:cNvSpPr/>
            <p:nvPr/>
          </p:nvSpPr>
          <p:spPr>
            <a:xfrm>
              <a:off x="1343025" y="1023938"/>
              <a:ext cx="153988" cy="269874"/>
            </a:xfrm>
            <a:custGeom>
              <a:rect b="b" l="l" r="r" t="t"/>
              <a:pathLst>
                <a:path extrusionOk="0" h="1055" w="603">
                  <a:moveTo>
                    <a:pt x="121" y="121"/>
                  </a:moveTo>
                  <a:cubicBezTo>
                    <a:pt x="483" y="121"/>
                    <a:pt x="483" y="121"/>
                    <a:pt x="483" y="121"/>
                  </a:cubicBezTo>
                  <a:cubicBezTo>
                    <a:pt x="483" y="493"/>
                    <a:pt x="483" y="493"/>
                    <a:pt x="483" y="493"/>
                  </a:cubicBezTo>
                  <a:cubicBezTo>
                    <a:pt x="521" y="471"/>
                    <a:pt x="562" y="452"/>
                    <a:pt x="603" y="434"/>
                  </a:cubicBezTo>
                  <a:cubicBezTo>
                    <a:pt x="603" y="61"/>
                    <a:pt x="603" y="61"/>
                    <a:pt x="603" y="61"/>
                  </a:cubicBezTo>
                  <a:cubicBezTo>
                    <a:pt x="603" y="27"/>
                    <a:pt x="576" y="0"/>
                    <a:pt x="543" y="0"/>
                  </a:cubicBezTo>
                  <a:cubicBezTo>
                    <a:pt x="60" y="0"/>
                    <a:pt x="60" y="0"/>
                    <a:pt x="60" y="0"/>
                  </a:cubicBezTo>
                  <a:cubicBezTo>
                    <a:pt x="27" y="0"/>
                    <a:pt x="0" y="27"/>
                    <a:pt x="0" y="61"/>
                  </a:cubicBezTo>
                  <a:cubicBezTo>
                    <a:pt x="0" y="1055"/>
                    <a:pt x="0" y="1055"/>
                    <a:pt x="0" y="1055"/>
                  </a:cubicBezTo>
                  <a:cubicBezTo>
                    <a:pt x="31" y="973"/>
                    <a:pt x="72" y="897"/>
                    <a:pt x="121" y="826"/>
                  </a:cubicBezTo>
                  <a:lnTo>
                    <a:pt x="121" y="121"/>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600">
                <a:solidFill>
                  <a:schemeClr val="dk1"/>
                </a:solidFill>
                <a:latin typeface="Cambria"/>
                <a:ea typeface="Cambria"/>
                <a:cs typeface="Cambria"/>
                <a:sym typeface="Cambria"/>
              </a:endParaRPr>
            </a:p>
          </p:txBody>
        </p:sp>
        <p:sp>
          <p:nvSpPr>
            <p:cNvPr id="488" name="Google Shape;488;p83"/>
            <p:cNvSpPr/>
            <p:nvPr/>
          </p:nvSpPr>
          <p:spPr>
            <a:xfrm>
              <a:off x="1168400" y="547688"/>
              <a:ext cx="866777" cy="468311"/>
            </a:xfrm>
            <a:custGeom>
              <a:rect b="b" l="l" r="r" t="t"/>
              <a:pathLst>
                <a:path extrusionOk="0" h="1843" w="3405">
                  <a:moveTo>
                    <a:pt x="213" y="964"/>
                  </a:moveTo>
                  <a:cubicBezTo>
                    <a:pt x="230" y="968"/>
                    <a:pt x="247" y="970"/>
                    <a:pt x="264" y="970"/>
                  </a:cubicBezTo>
                  <a:cubicBezTo>
                    <a:pt x="333" y="969"/>
                    <a:pt x="399" y="939"/>
                    <a:pt x="445" y="886"/>
                  </a:cubicBezTo>
                  <a:cubicBezTo>
                    <a:pt x="752" y="1040"/>
                    <a:pt x="752" y="1040"/>
                    <a:pt x="752" y="1040"/>
                  </a:cubicBezTo>
                  <a:cubicBezTo>
                    <a:pt x="723" y="1170"/>
                    <a:pt x="805" y="1299"/>
                    <a:pt x="935" y="1328"/>
                  </a:cubicBezTo>
                  <a:cubicBezTo>
                    <a:pt x="1065" y="1357"/>
                    <a:pt x="1194" y="1275"/>
                    <a:pt x="1223" y="1145"/>
                  </a:cubicBezTo>
                  <a:cubicBezTo>
                    <a:pt x="1235" y="1092"/>
                    <a:pt x="1228" y="1037"/>
                    <a:pt x="1205" y="988"/>
                  </a:cubicBezTo>
                  <a:cubicBezTo>
                    <a:pt x="1571" y="683"/>
                    <a:pt x="1571" y="683"/>
                    <a:pt x="1571" y="683"/>
                  </a:cubicBezTo>
                  <a:cubicBezTo>
                    <a:pt x="1634" y="730"/>
                    <a:pt x="1716" y="741"/>
                    <a:pt x="1790" y="714"/>
                  </a:cubicBezTo>
                  <a:cubicBezTo>
                    <a:pt x="2256" y="1413"/>
                    <a:pt x="2256" y="1413"/>
                    <a:pt x="2256" y="1413"/>
                  </a:cubicBezTo>
                  <a:cubicBezTo>
                    <a:pt x="2167" y="1512"/>
                    <a:pt x="2175" y="1665"/>
                    <a:pt x="2274" y="1754"/>
                  </a:cubicBezTo>
                  <a:cubicBezTo>
                    <a:pt x="2373" y="1843"/>
                    <a:pt x="2526" y="1835"/>
                    <a:pt x="2615" y="1735"/>
                  </a:cubicBezTo>
                  <a:cubicBezTo>
                    <a:pt x="2703" y="1638"/>
                    <a:pt x="2696" y="1487"/>
                    <a:pt x="2599" y="1398"/>
                  </a:cubicBezTo>
                  <a:cubicBezTo>
                    <a:pt x="3100" y="479"/>
                    <a:pt x="3100" y="479"/>
                    <a:pt x="3100" y="479"/>
                  </a:cubicBezTo>
                  <a:cubicBezTo>
                    <a:pt x="3119" y="484"/>
                    <a:pt x="3139" y="487"/>
                    <a:pt x="3159" y="487"/>
                  </a:cubicBezTo>
                  <a:cubicBezTo>
                    <a:pt x="3293" y="488"/>
                    <a:pt x="3403" y="380"/>
                    <a:pt x="3404" y="246"/>
                  </a:cubicBezTo>
                  <a:cubicBezTo>
                    <a:pt x="3405" y="112"/>
                    <a:pt x="3297" y="2"/>
                    <a:pt x="3162" y="1"/>
                  </a:cubicBezTo>
                  <a:cubicBezTo>
                    <a:pt x="3028" y="0"/>
                    <a:pt x="2919" y="108"/>
                    <a:pt x="2918" y="242"/>
                  </a:cubicBezTo>
                  <a:cubicBezTo>
                    <a:pt x="2917" y="310"/>
                    <a:pt x="2945" y="375"/>
                    <a:pt x="2995" y="421"/>
                  </a:cubicBezTo>
                  <a:cubicBezTo>
                    <a:pt x="2494" y="1340"/>
                    <a:pt x="2494" y="1340"/>
                    <a:pt x="2494" y="1340"/>
                  </a:cubicBezTo>
                  <a:cubicBezTo>
                    <a:pt x="2449" y="1327"/>
                    <a:pt x="2400" y="1329"/>
                    <a:pt x="2356" y="1346"/>
                  </a:cubicBezTo>
                  <a:cubicBezTo>
                    <a:pt x="1891" y="647"/>
                    <a:pt x="1891" y="647"/>
                    <a:pt x="1891" y="647"/>
                  </a:cubicBezTo>
                  <a:cubicBezTo>
                    <a:pt x="1980" y="548"/>
                    <a:pt x="1972" y="396"/>
                    <a:pt x="1873" y="306"/>
                  </a:cubicBezTo>
                  <a:cubicBezTo>
                    <a:pt x="1774" y="217"/>
                    <a:pt x="1622" y="225"/>
                    <a:pt x="1532" y="324"/>
                  </a:cubicBezTo>
                  <a:cubicBezTo>
                    <a:pt x="1467" y="397"/>
                    <a:pt x="1452" y="502"/>
                    <a:pt x="1494" y="590"/>
                  </a:cubicBezTo>
                  <a:cubicBezTo>
                    <a:pt x="1128" y="895"/>
                    <a:pt x="1128" y="895"/>
                    <a:pt x="1128" y="895"/>
                  </a:cubicBezTo>
                  <a:cubicBezTo>
                    <a:pt x="1027" y="821"/>
                    <a:pt x="887" y="838"/>
                    <a:pt x="807" y="932"/>
                  </a:cubicBezTo>
                  <a:cubicBezTo>
                    <a:pt x="500" y="779"/>
                    <a:pt x="500" y="779"/>
                    <a:pt x="500" y="779"/>
                  </a:cubicBezTo>
                  <a:cubicBezTo>
                    <a:pt x="527" y="649"/>
                    <a:pt x="444" y="520"/>
                    <a:pt x="314" y="492"/>
                  </a:cubicBezTo>
                  <a:cubicBezTo>
                    <a:pt x="184" y="465"/>
                    <a:pt x="56" y="548"/>
                    <a:pt x="28" y="678"/>
                  </a:cubicBezTo>
                  <a:cubicBezTo>
                    <a:pt x="0" y="808"/>
                    <a:pt x="83" y="936"/>
                    <a:pt x="213" y="964"/>
                  </a:cubicBezTo>
                  <a:close/>
                  <a:moveTo>
                    <a:pt x="3159" y="125"/>
                  </a:moveTo>
                  <a:cubicBezTo>
                    <a:pt x="3226" y="125"/>
                    <a:pt x="3280" y="179"/>
                    <a:pt x="3280" y="246"/>
                  </a:cubicBezTo>
                  <a:cubicBezTo>
                    <a:pt x="3280" y="313"/>
                    <a:pt x="3226" y="367"/>
                    <a:pt x="3159" y="367"/>
                  </a:cubicBezTo>
                  <a:cubicBezTo>
                    <a:pt x="3092" y="367"/>
                    <a:pt x="3038" y="313"/>
                    <a:pt x="3038" y="246"/>
                  </a:cubicBezTo>
                  <a:cubicBezTo>
                    <a:pt x="3038" y="179"/>
                    <a:pt x="3092" y="125"/>
                    <a:pt x="3159" y="125"/>
                  </a:cubicBezTo>
                  <a:close/>
                  <a:moveTo>
                    <a:pt x="2435" y="1452"/>
                  </a:moveTo>
                  <a:cubicBezTo>
                    <a:pt x="2502" y="1452"/>
                    <a:pt x="2556" y="1506"/>
                    <a:pt x="2556" y="1573"/>
                  </a:cubicBezTo>
                  <a:cubicBezTo>
                    <a:pt x="2556" y="1639"/>
                    <a:pt x="2502" y="1693"/>
                    <a:pt x="2435" y="1693"/>
                  </a:cubicBezTo>
                  <a:cubicBezTo>
                    <a:pt x="2369" y="1693"/>
                    <a:pt x="2315" y="1639"/>
                    <a:pt x="2315" y="1573"/>
                  </a:cubicBezTo>
                  <a:cubicBezTo>
                    <a:pt x="2315" y="1506"/>
                    <a:pt x="2369" y="1452"/>
                    <a:pt x="2435" y="1452"/>
                  </a:cubicBezTo>
                  <a:close/>
                  <a:moveTo>
                    <a:pt x="1711" y="367"/>
                  </a:moveTo>
                  <a:cubicBezTo>
                    <a:pt x="1778" y="367"/>
                    <a:pt x="1832" y="421"/>
                    <a:pt x="1832" y="487"/>
                  </a:cubicBezTo>
                  <a:cubicBezTo>
                    <a:pt x="1832" y="554"/>
                    <a:pt x="1778" y="608"/>
                    <a:pt x="1711" y="608"/>
                  </a:cubicBezTo>
                  <a:cubicBezTo>
                    <a:pt x="1645" y="608"/>
                    <a:pt x="1591" y="554"/>
                    <a:pt x="1591" y="487"/>
                  </a:cubicBezTo>
                  <a:cubicBezTo>
                    <a:pt x="1591" y="421"/>
                    <a:pt x="1645" y="367"/>
                    <a:pt x="1711" y="367"/>
                  </a:cubicBezTo>
                  <a:close/>
                  <a:moveTo>
                    <a:pt x="988" y="970"/>
                  </a:moveTo>
                  <a:cubicBezTo>
                    <a:pt x="1054" y="970"/>
                    <a:pt x="1108" y="1024"/>
                    <a:pt x="1108" y="1090"/>
                  </a:cubicBezTo>
                  <a:cubicBezTo>
                    <a:pt x="1108" y="1157"/>
                    <a:pt x="1054" y="1211"/>
                    <a:pt x="988" y="1211"/>
                  </a:cubicBezTo>
                  <a:cubicBezTo>
                    <a:pt x="921" y="1211"/>
                    <a:pt x="867" y="1157"/>
                    <a:pt x="867" y="1090"/>
                  </a:cubicBezTo>
                  <a:cubicBezTo>
                    <a:pt x="867" y="1024"/>
                    <a:pt x="921" y="970"/>
                    <a:pt x="988" y="970"/>
                  </a:cubicBezTo>
                  <a:close/>
                  <a:moveTo>
                    <a:pt x="264" y="608"/>
                  </a:moveTo>
                  <a:cubicBezTo>
                    <a:pt x="330" y="608"/>
                    <a:pt x="384" y="662"/>
                    <a:pt x="384" y="728"/>
                  </a:cubicBezTo>
                  <a:cubicBezTo>
                    <a:pt x="384" y="795"/>
                    <a:pt x="330" y="849"/>
                    <a:pt x="264" y="849"/>
                  </a:cubicBezTo>
                  <a:cubicBezTo>
                    <a:pt x="197" y="849"/>
                    <a:pt x="143" y="795"/>
                    <a:pt x="143" y="728"/>
                  </a:cubicBezTo>
                  <a:cubicBezTo>
                    <a:pt x="143" y="662"/>
                    <a:pt x="197" y="608"/>
                    <a:pt x="264" y="608"/>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600">
                <a:solidFill>
                  <a:schemeClr val="dk1"/>
                </a:solidFill>
                <a:latin typeface="Cambria"/>
                <a:ea typeface="Cambria"/>
                <a:cs typeface="Cambria"/>
                <a:sym typeface="Cambria"/>
              </a:endParaRPr>
            </a:p>
          </p:txBody>
        </p:sp>
        <p:sp>
          <p:nvSpPr>
            <p:cNvPr id="489" name="Google Shape;489;p83"/>
            <p:cNvSpPr/>
            <p:nvPr/>
          </p:nvSpPr>
          <p:spPr>
            <a:xfrm>
              <a:off x="1879600" y="1347788"/>
              <a:ext cx="185738" cy="92075"/>
            </a:xfrm>
            <a:custGeom>
              <a:rect b="b" l="l" r="r" t="t"/>
              <a:pathLst>
                <a:path extrusionOk="0" h="362" w="727">
                  <a:moveTo>
                    <a:pt x="667" y="0"/>
                  </a:moveTo>
                  <a:cubicBezTo>
                    <a:pt x="0" y="0"/>
                    <a:pt x="0" y="0"/>
                    <a:pt x="0" y="0"/>
                  </a:cubicBezTo>
                  <a:cubicBezTo>
                    <a:pt x="7" y="40"/>
                    <a:pt x="11" y="80"/>
                    <a:pt x="14" y="121"/>
                  </a:cubicBezTo>
                  <a:cubicBezTo>
                    <a:pt x="606" y="121"/>
                    <a:pt x="606" y="121"/>
                    <a:pt x="606" y="121"/>
                  </a:cubicBezTo>
                  <a:cubicBezTo>
                    <a:pt x="606" y="241"/>
                    <a:pt x="606" y="241"/>
                    <a:pt x="606" y="241"/>
                  </a:cubicBezTo>
                  <a:cubicBezTo>
                    <a:pt x="14" y="241"/>
                    <a:pt x="14" y="241"/>
                    <a:pt x="14" y="241"/>
                  </a:cubicBezTo>
                  <a:cubicBezTo>
                    <a:pt x="11" y="282"/>
                    <a:pt x="7" y="322"/>
                    <a:pt x="0" y="362"/>
                  </a:cubicBezTo>
                  <a:cubicBezTo>
                    <a:pt x="667" y="362"/>
                    <a:pt x="667" y="362"/>
                    <a:pt x="667" y="362"/>
                  </a:cubicBezTo>
                  <a:cubicBezTo>
                    <a:pt x="700" y="362"/>
                    <a:pt x="727" y="335"/>
                    <a:pt x="727" y="302"/>
                  </a:cubicBezTo>
                  <a:cubicBezTo>
                    <a:pt x="727" y="60"/>
                    <a:pt x="727" y="60"/>
                    <a:pt x="727" y="60"/>
                  </a:cubicBezTo>
                  <a:cubicBezTo>
                    <a:pt x="727" y="27"/>
                    <a:pt x="700" y="0"/>
                    <a:pt x="667" y="0"/>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600">
                <a:solidFill>
                  <a:schemeClr val="dk1"/>
                </a:solidFill>
                <a:latin typeface="Cambria"/>
                <a:ea typeface="Cambria"/>
                <a:cs typeface="Cambria"/>
                <a:sym typeface="Cambria"/>
              </a:endParaRPr>
            </a:p>
          </p:txBody>
        </p:sp>
        <p:sp>
          <p:nvSpPr>
            <p:cNvPr id="490" name="Google Shape;490;p83"/>
            <p:cNvSpPr/>
            <p:nvPr/>
          </p:nvSpPr>
          <p:spPr>
            <a:xfrm>
              <a:off x="1143000" y="1347788"/>
              <a:ext cx="185738" cy="92075"/>
            </a:xfrm>
            <a:custGeom>
              <a:rect b="b" l="l" r="r" t="t"/>
              <a:pathLst>
                <a:path extrusionOk="0" h="362" w="726">
                  <a:moveTo>
                    <a:pt x="121" y="241"/>
                  </a:moveTo>
                  <a:cubicBezTo>
                    <a:pt x="121" y="121"/>
                    <a:pt x="121" y="121"/>
                    <a:pt x="121" y="121"/>
                  </a:cubicBezTo>
                  <a:cubicBezTo>
                    <a:pt x="713" y="121"/>
                    <a:pt x="713" y="121"/>
                    <a:pt x="713" y="121"/>
                  </a:cubicBezTo>
                  <a:cubicBezTo>
                    <a:pt x="715" y="80"/>
                    <a:pt x="720" y="40"/>
                    <a:pt x="726" y="0"/>
                  </a:cubicBezTo>
                  <a:cubicBezTo>
                    <a:pt x="60" y="0"/>
                    <a:pt x="60" y="0"/>
                    <a:pt x="60" y="0"/>
                  </a:cubicBezTo>
                  <a:cubicBezTo>
                    <a:pt x="27" y="0"/>
                    <a:pt x="0" y="27"/>
                    <a:pt x="0" y="60"/>
                  </a:cubicBezTo>
                  <a:cubicBezTo>
                    <a:pt x="0" y="302"/>
                    <a:pt x="0" y="302"/>
                    <a:pt x="0" y="302"/>
                  </a:cubicBezTo>
                  <a:cubicBezTo>
                    <a:pt x="0" y="335"/>
                    <a:pt x="27" y="362"/>
                    <a:pt x="60" y="362"/>
                  </a:cubicBezTo>
                  <a:cubicBezTo>
                    <a:pt x="726" y="362"/>
                    <a:pt x="726" y="362"/>
                    <a:pt x="726" y="362"/>
                  </a:cubicBezTo>
                  <a:cubicBezTo>
                    <a:pt x="720" y="322"/>
                    <a:pt x="715" y="282"/>
                    <a:pt x="713" y="241"/>
                  </a:cubicBezTo>
                  <a:lnTo>
                    <a:pt x="121" y="241"/>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600">
                <a:solidFill>
                  <a:schemeClr val="dk1"/>
                </a:solidFill>
                <a:latin typeface="Cambria"/>
                <a:ea typeface="Cambria"/>
                <a:cs typeface="Cambria"/>
                <a:sym typeface="Cambria"/>
              </a:endParaRPr>
            </a:p>
          </p:txBody>
        </p:sp>
      </p:grpSp>
      <p:grpSp>
        <p:nvGrpSpPr>
          <p:cNvPr id="491" name="Google Shape;491;p83"/>
          <p:cNvGrpSpPr/>
          <p:nvPr/>
        </p:nvGrpSpPr>
        <p:grpSpPr>
          <a:xfrm>
            <a:off x="7124471" y="1318784"/>
            <a:ext cx="582641" cy="719138"/>
            <a:chOff x="5492750" y="471488"/>
            <a:chExt cx="922338" cy="1138237"/>
          </a:xfrm>
        </p:grpSpPr>
        <p:sp>
          <p:nvSpPr>
            <p:cNvPr id="492" name="Google Shape;492;p83"/>
            <p:cNvSpPr/>
            <p:nvPr/>
          </p:nvSpPr>
          <p:spPr>
            <a:xfrm>
              <a:off x="5785644" y="1148557"/>
              <a:ext cx="336551" cy="336551"/>
            </a:xfrm>
            <a:custGeom>
              <a:rect b="b" l="l" r="r" t="t"/>
              <a:pathLst>
                <a:path extrusionOk="0" h="1324" w="1322">
                  <a:moveTo>
                    <a:pt x="1322" y="327"/>
                  </a:moveTo>
                  <a:cubicBezTo>
                    <a:pt x="1320" y="313"/>
                    <a:pt x="1311" y="300"/>
                    <a:pt x="1298" y="294"/>
                  </a:cubicBezTo>
                  <a:cubicBezTo>
                    <a:pt x="678" y="5"/>
                    <a:pt x="678" y="5"/>
                    <a:pt x="678" y="5"/>
                  </a:cubicBezTo>
                  <a:cubicBezTo>
                    <a:pt x="667" y="0"/>
                    <a:pt x="654" y="0"/>
                    <a:pt x="643" y="5"/>
                  </a:cubicBezTo>
                  <a:cubicBezTo>
                    <a:pt x="23" y="294"/>
                    <a:pt x="23" y="294"/>
                    <a:pt x="23" y="294"/>
                  </a:cubicBezTo>
                  <a:cubicBezTo>
                    <a:pt x="10" y="300"/>
                    <a:pt x="1" y="313"/>
                    <a:pt x="0" y="327"/>
                  </a:cubicBezTo>
                  <a:cubicBezTo>
                    <a:pt x="0" y="328"/>
                    <a:pt x="0" y="332"/>
                    <a:pt x="0" y="332"/>
                  </a:cubicBezTo>
                  <a:cubicBezTo>
                    <a:pt x="0" y="1034"/>
                    <a:pt x="0" y="1034"/>
                    <a:pt x="0" y="1034"/>
                  </a:cubicBezTo>
                  <a:cubicBezTo>
                    <a:pt x="0" y="1051"/>
                    <a:pt x="10" y="1066"/>
                    <a:pt x="26" y="1073"/>
                  </a:cubicBezTo>
                  <a:cubicBezTo>
                    <a:pt x="645" y="1321"/>
                    <a:pt x="645" y="1321"/>
                    <a:pt x="645" y="1321"/>
                  </a:cubicBezTo>
                  <a:cubicBezTo>
                    <a:pt x="650" y="1323"/>
                    <a:pt x="656" y="1324"/>
                    <a:pt x="661" y="1324"/>
                  </a:cubicBezTo>
                  <a:cubicBezTo>
                    <a:pt x="666" y="1324"/>
                    <a:pt x="671" y="1323"/>
                    <a:pt x="676" y="1321"/>
                  </a:cubicBezTo>
                  <a:cubicBezTo>
                    <a:pt x="1296" y="1073"/>
                    <a:pt x="1296" y="1073"/>
                    <a:pt x="1296" y="1073"/>
                  </a:cubicBezTo>
                  <a:cubicBezTo>
                    <a:pt x="1312" y="1066"/>
                    <a:pt x="1322" y="1051"/>
                    <a:pt x="1322" y="1034"/>
                  </a:cubicBezTo>
                  <a:cubicBezTo>
                    <a:pt x="1322" y="332"/>
                    <a:pt x="1322" y="332"/>
                    <a:pt x="1322" y="332"/>
                  </a:cubicBezTo>
                  <a:cubicBezTo>
                    <a:pt x="1322" y="332"/>
                    <a:pt x="1322" y="328"/>
                    <a:pt x="1322" y="327"/>
                  </a:cubicBezTo>
                  <a:close/>
                  <a:moveTo>
                    <a:pt x="661" y="88"/>
                  </a:moveTo>
                  <a:cubicBezTo>
                    <a:pt x="1177" y="329"/>
                    <a:pt x="1177" y="329"/>
                    <a:pt x="1177" y="329"/>
                  </a:cubicBezTo>
                  <a:cubicBezTo>
                    <a:pt x="978" y="408"/>
                    <a:pt x="978" y="408"/>
                    <a:pt x="978" y="408"/>
                  </a:cubicBezTo>
                  <a:cubicBezTo>
                    <a:pt x="452" y="185"/>
                    <a:pt x="452" y="185"/>
                    <a:pt x="452" y="185"/>
                  </a:cubicBezTo>
                  <a:lnTo>
                    <a:pt x="661" y="88"/>
                  </a:lnTo>
                  <a:close/>
                  <a:moveTo>
                    <a:pt x="352" y="232"/>
                  </a:moveTo>
                  <a:cubicBezTo>
                    <a:pt x="869" y="452"/>
                    <a:pt x="869" y="452"/>
                    <a:pt x="869" y="452"/>
                  </a:cubicBezTo>
                  <a:cubicBezTo>
                    <a:pt x="661" y="535"/>
                    <a:pt x="661" y="535"/>
                    <a:pt x="661" y="535"/>
                  </a:cubicBezTo>
                  <a:cubicBezTo>
                    <a:pt x="145" y="329"/>
                    <a:pt x="145" y="329"/>
                    <a:pt x="145" y="329"/>
                  </a:cubicBezTo>
                  <a:lnTo>
                    <a:pt x="352" y="232"/>
                  </a:lnTo>
                  <a:close/>
                  <a:moveTo>
                    <a:pt x="82" y="393"/>
                  </a:moveTo>
                  <a:cubicBezTo>
                    <a:pt x="620" y="608"/>
                    <a:pt x="620" y="608"/>
                    <a:pt x="620" y="608"/>
                  </a:cubicBezTo>
                  <a:cubicBezTo>
                    <a:pt x="620" y="1221"/>
                    <a:pt x="620" y="1221"/>
                    <a:pt x="620" y="1221"/>
                  </a:cubicBezTo>
                  <a:cubicBezTo>
                    <a:pt x="82" y="1006"/>
                    <a:pt x="82" y="1006"/>
                    <a:pt x="82" y="1006"/>
                  </a:cubicBezTo>
                  <a:lnTo>
                    <a:pt x="82" y="393"/>
                  </a:lnTo>
                  <a:close/>
                  <a:moveTo>
                    <a:pt x="702" y="1221"/>
                  </a:moveTo>
                  <a:cubicBezTo>
                    <a:pt x="702" y="608"/>
                    <a:pt x="702" y="608"/>
                    <a:pt x="702" y="608"/>
                  </a:cubicBezTo>
                  <a:cubicBezTo>
                    <a:pt x="1239" y="393"/>
                    <a:pt x="1239" y="393"/>
                    <a:pt x="1239" y="393"/>
                  </a:cubicBezTo>
                  <a:cubicBezTo>
                    <a:pt x="1239" y="1006"/>
                    <a:pt x="1239" y="1006"/>
                    <a:pt x="1239" y="1006"/>
                  </a:cubicBezTo>
                  <a:lnTo>
                    <a:pt x="702" y="1221"/>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600">
                <a:solidFill>
                  <a:schemeClr val="dk1"/>
                </a:solidFill>
                <a:latin typeface="Cambria"/>
                <a:ea typeface="Cambria"/>
                <a:cs typeface="Cambria"/>
                <a:sym typeface="Cambria"/>
              </a:endParaRPr>
            </a:p>
          </p:txBody>
        </p:sp>
        <p:sp>
          <p:nvSpPr>
            <p:cNvPr id="493" name="Google Shape;493;p83"/>
            <p:cNvSpPr/>
            <p:nvPr/>
          </p:nvSpPr>
          <p:spPr>
            <a:xfrm>
              <a:off x="5876925" y="795338"/>
              <a:ext cx="153988" cy="252414"/>
            </a:xfrm>
            <a:custGeom>
              <a:rect b="b" l="l" r="r" t="t"/>
              <a:pathLst>
                <a:path extrusionOk="0" h="994" w="603">
                  <a:moveTo>
                    <a:pt x="120" y="120"/>
                  </a:moveTo>
                  <a:cubicBezTo>
                    <a:pt x="482" y="120"/>
                    <a:pt x="482" y="120"/>
                    <a:pt x="482" y="120"/>
                  </a:cubicBezTo>
                  <a:cubicBezTo>
                    <a:pt x="482" y="967"/>
                    <a:pt x="482" y="967"/>
                    <a:pt x="482" y="967"/>
                  </a:cubicBezTo>
                  <a:cubicBezTo>
                    <a:pt x="523" y="974"/>
                    <a:pt x="563" y="983"/>
                    <a:pt x="603" y="994"/>
                  </a:cubicBezTo>
                  <a:cubicBezTo>
                    <a:pt x="603" y="60"/>
                    <a:pt x="603" y="60"/>
                    <a:pt x="603" y="60"/>
                  </a:cubicBezTo>
                  <a:cubicBezTo>
                    <a:pt x="603" y="27"/>
                    <a:pt x="576" y="0"/>
                    <a:pt x="542" y="0"/>
                  </a:cubicBezTo>
                  <a:cubicBezTo>
                    <a:pt x="60" y="0"/>
                    <a:pt x="60" y="0"/>
                    <a:pt x="60" y="0"/>
                  </a:cubicBezTo>
                  <a:cubicBezTo>
                    <a:pt x="27" y="0"/>
                    <a:pt x="0" y="27"/>
                    <a:pt x="0" y="60"/>
                  </a:cubicBezTo>
                  <a:cubicBezTo>
                    <a:pt x="0" y="994"/>
                    <a:pt x="0" y="994"/>
                    <a:pt x="0" y="994"/>
                  </a:cubicBezTo>
                  <a:cubicBezTo>
                    <a:pt x="39" y="983"/>
                    <a:pt x="79" y="974"/>
                    <a:pt x="120" y="967"/>
                  </a:cubicBezTo>
                  <a:lnTo>
                    <a:pt x="120" y="12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600">
                <a:solidFill>
                  <a:schemeClr val="dk1"/>
                </a:solidFill>
                <a:latin typeface="Cambria"/>
                <a:ea typeface="Cambria"/>
                <a:cs typeface="Cambria"/>
                <a:sym typeface="Cambria"/>
              </a:endParaRPr>
            </a:p>
          </p:txBody>
        </p:sp>
        <p:sp>
          <p:nvSpPr>
            <p:cNvPr id="494" name="Google Shape;494;p83"/>
            <p:cNvSpPr/>
            <p:nvPr/>
          </p:nvSpPr>
          <p:spPr>
            <a:xfrm>
              <a:off x="6246813" y="733426"/>
              <a:ext cx="152401" cy="522287"/>
            </a:xfrm>
            <a:custGeom>
              <a:rect b="b" l="l" r="r" t="t"/>
              <a:pathLst>
                <a:path extrusionOk="0" h="2051" w="603">
                  <a:moveTo>
                    <a:pt x="61" y="0"/>
                  </a:moveTo>
                  <a:cubicBezTo>
                    <a:pt x="27" y="0"/>
                    <a:pt x="0" y="27"/>
                    <a:pt x="0" y="61"/>
                  </a:cubicBezTo>
                  <a:cubicBezTo>
                    <a:pt x="0" y="1991"/>
                    <a:pt x="0" y="1991"/>
                    <a:pt x="0" y="1991"/>
                  </a:cubicBezTo>
                  <a:cubicBezTo>
                    <a:pt x="0" y="2024"/>
                    <a:pt x="27" y="2051"/>
                    <a:pt x="61" y="2051"/>
                  </a:cubicBezTo>
                  <a:cubicBezTo>
                    <a:pt x="543" y="2051"/>
                    <a:pt x="543" y="2051"/>
                    <a:pt x="543" y="2051"/>
                  </a:cubicBezTo>
                  <a:cubicBezTo>
                    <a:pt x="576" y="2051"/>
                    <a:pt x="603" y="2024"/>
                    <a:pt x="603" y="1991"/>
                  </a:cubicBezTo>
                  <a:cubicBezTo>
                    <a:pt x="603" y="61"/>
                    <a:pt x="603" y="61"/>
                    <a:pt x="603" y="61"/>
                  </a:cubicBezTo>
                  <a:cubicBezTo>
                    <a:pt x="603" y="27"/>
                    <a:pt x="576" y="0"/>
                    <a:pt x="543" y="0"/>
                  </a:cubicBezTo>
                  <a:lnTo>
                    <a:pt x="61" y="0"/>
                  </a:lnTo>
                  <a:close/>
                  <a:moveTo>
                    <a:pt x="483" y="1930"/>
                  </a:moveTo>
                  <a:cubicBezTo>
                    <a:pt x="121" y="1930"/>
                    <a:pt x="121" y="1930"/>
                    <a:pt x="121" y="1930"/>
                  </a:cubicBezTo>
                  <a:cubicBezTo>
                    <a:pt x="121" y="121"/>
                    <a:pt x="121" y="121"/>
                    <a:pt x="121" y="121"/>
                  </a:cubicBezTo>
                  <a:cubicBezTo>
                    <a:pt x="483" y="121"/>
                    <a:pt x="483" y="121"/>
                    <a:pt x="483" y="121"/>
                  </a:cubicBezTo>
                  <a:lnTo>
                    <a:pt x="483" y="193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600">
                <a:solidFill>
                  <a:schemeClr val="dk1"/>
                </a:solidFill>
                <a:latin typeface="Cambria"/>
                <a:ea typeface="Cambria"/>
                <a:cs typeface="Cambria"/>
                <a:sym typeface="Cambria"/>
              </a:endParaRPr>
            </a:p>
          </p:txBody>
        </p:sp>
        <p:sp>
          <p:nvSpPr>
            <p:cNvPr id="495" name="Google Shape;495;p83"/>
            <p:cNvSpPr/>
            <p:nvPr/>
          </p:nvSpPr>
          <p:spPr>
            <a:xfrm>
              <a:off x="6088063" y="1071563"/>
              <a:ext cx="127000" cy="146050"/>
            </a:xfrm>
            <a:custGeom>
              <a:rect b="b" l="l" r="r" t="t"/>
              <a:pathLst>
                <a:path extrusionOk="0" h="572" w="502">
                  <a:moveTo>
                    <a:pt x="381" y="121"/>
                  </a:moveTo>
                  <a:cubicBezTo>
                    <a:pt x="381" y="343"/>
                    <a:pt x="381" y="343"/>
                    <a:pt x="381" y="343"/>
                  </a:cubicBezTo>
                  <a:cubicBezTo>
                    <a:pt x="430" y="414"/>
                    <a:pt x="470" y="491"/>
                    <a:pt x="502" y="572"/>
                  </a:cubicBezTo>
                  <a:cubicBezTo>
                    <a:pt x="502" y="61"/>
                    <a:pt x="502" y="61"/>
                    <a:pt x="502" y="61"/>
                  </a:cubicBezTo>
                  <a:cubicBezTo>
                    <a:pt x="502" y="27"/>
                    <a:pt x="475" y="0"/>
                    <a:pt x="441" y="0"/>
                  </a:cubicBezTo>
                  <a:cubicBezTo>
                    <a:pt x="0" y="0"/>
                    <a:pt x="0" y="0"/>
                    <a:pt x="0" y="0"/>
                  </a:cubicBezTo>
                  <a:cubicBezTo>
                    <a:pt x="63" y="35"/>
                    <a:pt x="123" y="75"/>
                    <a:pt x="178" y="121"/>
                  </a:cubicBezTo>
                  <a:lnTo>
                    <a:pt x="381" y="121"/>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600">
                <a:solidFill>
                  <a:schemeClr val="dk1"/>
                </a:solidFill>
                <a:latin typeface="Cambria"/>
                <a:ea typeface="Cambria"/>
                <a:cs typeface="Cambria"/>
                <a:sym typeface="Cambria"/>
              </a:endParaRPr>
            </a:p>
          </p:txBody>
        </p:sp>
        <p:sp>
          <p:nvSpPr>
            <p:cNvPr id="496" name="Google Shape;496;p83"/>
            <p:cNvSpPr/>
            <p:nvPr/>
          </p:nvSpPr>
          <p:spPr>
            <a:xfrm>
              <a:off x="5508625" y="857251"/>
              <a:ext cx="153988" cy="398464"/>
            </a:xfrm>
            <a:custGeom>
              <a:rect b="b" l="l" r="r" t="t"/>
              <a:pathLst>
                <a:path extrusionOk="0" h="1568" w="603">
                  <a:moveTo>
                    <a:pt x="60" y="1568"/>
                  </a:moveTo>
                  <a:cubicBezTo>
                    <a:pt x="543" y="1568"/>
                    <a:pt x="543" y="1568"/>
                    <a:pt x="543" y="1568"/>
                  </a:cubicBezTo>
                  <a:cubicBezTo>
                    <a:pt x="576" y="1568"/>
                    <a:pt x="603" y="1541"/>
                    <a:pt x="603" y="1508"/>
                  </a:cubicBezTo>
                  <a:cubicBezTo>
                    <a:pt x="603" y="60"/>
                    <a:pt x="603" y="60"/>
                    <a:pt x="603" y="60"/>
                  </a:cubicBezTo>
                  <a:cubicBezTo>
                    <a:pt x="603" y="27"/>
                    <a:pt x="576" y="0"/>
                    <a:pt x="543" y="0"/>
                  </a:cubicBezTo>
                  <a:cubicBezTo>
                    <a:pt x="60" y="0"/>
                    <a:pt x="60" y="0"/>
                    <a:pt x="60" y="0"/>
                  </a:cubicBezTo>
                  <a:cubicBezTo>
                    <a:pt x="27" y="0"/>
                    <a:pt x="0" y="27"/>
                    <a:pt x="0" y="60"/>
                  </a:cubicBezTo>
                  <a:cubicBezTo>
                    <a:pt x="0" y="1508"/>
                    <a:pt x="0" y="1508"/>
                    <a:pt x="0" y="1508"/>
                  </a:cubicBezTo>
                  <a:cubicBezTo>
                    <a:pt x="0" y="1541"/>
                    <a:pt x="27" y="1568"/>
                    <a:pt x="60" y="1568"/>
                  </a:cubicBezTo>
                  <a:close/>
                  <a:moveTo>
                    <a:pt x="121" y="121"/>
                  </a:moveTo>
                  <a:cubicBezTo>
                    <a:pt x="483" y="121"/>
                    <a:pt x="483" y="121"/>
                    <a:pt x="483" y="121"/>
                  </a:cubicBezTo>
                  <a:cubicBezTo>
                    <a:pt x="483" y="1447"/>
                    <a:pt x="483" y="1447"/>
                    <a:pt x="483" y="1447"/>
                  </a:cubicBezTo>
                  <a:cubicBezTo>
                    <a:pt x="121" y="1447"/>
                    <a:pt x="121" y="1447"/>
                    <a:pt x="121" y="1447"/>
                  </a:cubicBezTo>
                  <a:lnTo>
                    <a:pt x="121" y="121"/>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600">
                <a:solidFill>
                  <a:schemeClr val="dk1"/>
                </a:solidFill>
                <a:latin typeface="Cambria"/>
                <a:ea typeface="Cambria"/>
                <a:cs typeface="Cambria"/>
                <a:sym typeface="Cambria"/>
              </a:endParaRPr>
            </a:p>
          </p:txBody>
        </p:sp>
        <p:sp>
          <p:nvSpPr>
            <p:cNvPr id="497" name="Google Shape;497;p83"/>
            <p:cNvSpPr/>
            <p:nvPr/>
          </p:nvSpPr>
          <p:spPr>
            <a:xfrm>
              <a:off x="5692775" y="949326"/>
              <a:ext cx="153988" cy="268288"/>
            </a:xfrm>
            <a:custGeom>
              <a:rect b="b" l="l" r="r" t="t"/>
              <a:pathLst>
                <a:path extrusionOk="0" h="1054" w="603">
                  <a:moveTo>
                    <a:pt x="120" y="120"/>
                  </a:moveTo>
                  <a:cubicBezTo>
                    <a:pt x="482" y="120"/>
                    <a:pt x="482" y="120"/>
                    <a:pt x="482" y="120"/>
                  </a:cubicBezTo>
                  <a:cubicBezTo>
                    <a:pt x="482" y="493"/>
                    <a:pt x="482" y="493"/>
                    <a:pt x="482" y="493"/>
                  </a:cubicBezTo>
                  <a:cubicBezTo>
                    <a:pt x="521" y="471"/>
                    <a:pt x="561" y="451"/>
                    <a:pt x="603" y="434"/>
                  </a:cubicBezTo>
                  <a:cubicBezTo>
                    <a:pt x="603" y="60"/>
                    <a:pt x="603" y="60"/>
                    <a:pt x="603" y="60"/>
                  </a:cubicBezTo>
                  <a:cubicBezTo>
                    <a:pt x="603" y="27"/>
                    <a:pt x="576" y="0"/>
                    <a:pt x="543" y="0"/>
                  </a:cubicBezTo>
                  <a:cubicBezTo>
                    <a:pt x="60" y="0"/>
                    <a:pt x="60" y="0"/>
                    <a:pt x="60" y="0"/>
                  </a:cubicBezTo>
                  <a:cubicBezTo>
                    <a:pt x="27" y="0"/>
                    <a:pt x="0" y="27"/>
                    <a:pt x="0" y="60"/>
                  </a:cubicBezTo>
                  <a:cubicBezTo>
                    <a:pt x="0" y="1054"/>
                    <a:pt x="0" y="1054"/>
                    <a:pt x="0" y="1054"/>
                  </a:cubicBezTo>
                  <a:cubicBezTo>
                    <a:pt x="31" y="973"/>
                    <a:pt x="72" y="896"/>
                    <a:pt x="120" y="825"/>
                  </a:cubicBezTo>
                  <a:lnTo>
                    <a:pt x="120" y="12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600">
                <a:solidFill>
                  <a:schemeClr val="dk1"/>
                </a:solidFill>
                <a:latin typeface="Cambria"/>
                <a:ea typeface="Cambria"/>
                <a:cs typeface="Cambria"/>
                <a:sym typeface="Cambria"/>
              </a:endParaRPr>
            </a:p>
          </p:txBody>
        </p:sp>
        <p:sp>
          <p:nvSpPr>
            <p:cNvPr id="498" name="Google Shape;498;p83"/>
            <p:cNvSpPr/>
            <p:nvPr/>
          </p:nvSpPr>
          <p:spPr>
            <a:xfrm>
              <a:off x="5518150" y="471488"/>
              <a:ext cx="866778" cy="469899"/>
            </a:xfrm>
            <a:custGeom>
              <a:rect b="b" l="l" r="r" t="t"/>
              <a:pathLst>
                <a:path extrusionOk="0" h="1842" w="3404">
                  <a:moveTo>
                    <a:pt x="213" y="964"/>
                  </a:moveTo>
                  <a:cubicBezTo>
                    <a:pt x="230" y="967"/>
                    <a:pt x="247" y="969"/>
                    <a:pt x="264" y="969"/>
                  </a:cubicBezTo>
                  <a:cubicBezTo>
                    <a:pt x="333" y="969"/>
                    <a:pt x="399" y="938"/>
                    <a:pt x="445" y="886"/>
                  </a:cubicBezTo>
                  <a:cubicBezTo>
                    <a:pt x="752" y="1039"/>
                    <a:pt x="752" y="1039"/>
                    <a:pt x="752" y="1039"/>
                  </a:cubicBezTo>
                  <a:cubicBezTo>
                    <a:pt x="723" y="1169"/>
                    <a:pt x="805" y="1298"/>
                    <a:pt x="935" y="1327"/>
                  </a:cubicBezTo>
                  <a:cubicBezTo>
                    <a:pt x="1065" y="1356"/>
                    <a:pt x="1194" y="1274"/>
                    <a:pt x="1223" y="1144"/>
                  </a:cubicBezTo>
                  <a:cubicBezTo>
                    <a:pt x="1234" y="1091"/>
                    <a:pt x="1228" y="1036"/>
                    <a:pt x="1205" y="987"/>
                  </a:cubicBezTo>
                  <a:cubicBezTo>
                    <a:pt x="1571" y="682"/>
                    <a:pt x="1571" y="682"/>
                    <a:pt x="1571" y="682"/>
                  </a:cubicBezTo>
                  <a:cubicBezTo>
                    <a:pt x="1634" y="729"/>
                    <a:pt x="1716" y="741"/>
                    <a:pt x="1790" y="714"/>
                  </a:cubicBezTo>
                  <a:cubicBezTo>
                    <a:pt x="2255" y="1413"/>
                    <a:pt x="2255" y="1413"/>
                    <a:pt x="2255" y="1413"/>
                  </a:cubicBezTo>
                  <a:cubicBezTo>
                    <a:pt x="2166" y="1512"/>
                    <a:pt x="2175" y="1664"/>
                    <a:pt x="2274" y="1753"/>
                  </a:cubicBezTo>
                  <a:cubicBezTo>
                    <a:pt x="2373" y="1842"/>
                    <a:pt x="2526" y="1834"/>
                    <a:pt x="2615" y="1735"/>
                  </a:cubicBezTo>
                  <a:cubicBezTo>
                    <a:pt x="2703" y="1637"/>
                    <a:pt x="2696" y="1487"/>
                    <a:pt x="2599" y="1397"/>
                  </a:cubicBezTo>
                  <a:cubicBezTo>
                    <a:pt x="3100" y="479"/>
                    <a:pt x="3100" y="479"/>
                    <a:pt x="3100" y="479"/>
                  </a:cubicBezTo>
                  <a:cubicBezTo>
                    <a:pt x="3119" y="484"/>
                    <a:pt x="3139" y="486"/>
                    <a:pt x="3159" y="487"/>
                  </a:cubicBezTo>
                  <a:cubicBezTo>
                    <a:pt x="3293" y="487"/>
                    <a:pt x="3403" y="379"/>
                    <a:pt x="3404" y="245"/>
                  </a:cubicBezTo>
                  <a:cubicBezTo>
                    <a:pt x="3404" y="111"/>
                    <a:pt x="3296" y="1"/>
                    <a:pt x="3162" y="1"/>
                  </a:cubicBezTo>
                  <a:cubicBezTo>
                    <a:pt x="3028" y="0"/>
                    <a:pt x="2918" y="108"/>
                    <a:pt x="2918" y="242"/>
                  </a:cubicBezTo>
                  <a:cubicBezTo>
                    <a:pt x="2917" y="310"/>
                    <a:pt x="2945" y="374"/>
                    <a:pt x="2994" y="421"/>
                  </a:cubicBezTo>
                  <a:cubicBezTo>
                    <a:pt x="2494" y="1339"/>
                    <a:pt x="2494" y="1339"/>
                    <a:pt x="2494" y="1339"/>
                  </a:cubicBezTo>
                  <a:cubicBezTo>
                    <a:pt x="2448" y="1326"/>
                    <a:pt x="2400" y="1329"/>
                    <a:pt x="2356" y="1345"/>
                  </a:cubicBezTo>
                  <a:cubicBezTo>
                    <a:pt x="1890" y="646"/>
                    <a:pt x="1890" y="646"/>
                    <a:pt x="1890" y="646"/>
                  </a:cubicBezTo>
                  <a:cubicBezTo>
                    <a:pt x="1980" y="547"/>
                    <a:pt x="1972" y="395"/>
                    <a:pt x="1873" y="306"/>
                  </a:cubicBezTo>
                  <a:cubicBezTo>
                    <a:pt x="1774" y="216"/>
                    <a:pt x="1621" y="224"/>
                    <a:pt x="1532" y="323"/>
                  </a:cubicBezTo>
                  <a:cubicBezTo>
                    <a:pt x="1467" y="396"/>
                    <a:pt x="1451" y="501"/>
                    <a:pt x="1494" y="589"/>
                  </a:cubicBezTo>
                  <a:cubicBezTo>
                    <a:pt x="1128" y="894"/>
                    <a:pt x="1128" y="894"/>
                    <a:pt x="1128" y="894"/>
                  </a:cubicBezTo>
                  <a:cubicBezTo>
                    <a:pt x="1027" y="821"/>
                    <a:pt x="887" y="837"/>
                    <a:pt x="806" y="932"/>
                  </a:cubicBezTo>
                  <a:cubicBezTo>
                    <a:pt x="499" y="778"/>
                    <a:pt x="499" y="778"/>
                    <a:pt x="499" y="778"/>
                  </a:cubicBezTo>
                  <a:cubicBezTo>
                    <a:pt x="527" y="648"/>
                    <a:pt x="444" y="520"/>
                    <a:pt x="314" y="492"/>
                  </a:cubicBezTo>
                  <a:cubicBezTo>
                    <a:pt x="184" y="464"/>
                    <a:pt x="55" y="547"/>
                    <a:pt x="28" y="677"/>
                  </a:cubicBezTo>
                  <a:cubicBezTo>
                    <a:pt x="0" y="808"/>
                    <a:pt x="83" y="936"/>
                    <a:pt x="213" y="964"/>
                  </a:cubicBezTo>
                  <a:close/>
                  <a:moveTo>
                    <a:pt x="3159" y="125"/>
                  </a:moveTo>
                  <a:cubicBezTo>
                    <a:pt x="3225" y="125"/>
                    <a:pt x="3279" y="179"/>
                    <a:pt x="3279" y="245"/>
                  </a:cubicBezTo>
                  <a:cubicBezTo>
                    <a:pt x="3279" y="312"/>
                    <a:pt x="3225" y="366"/>
                    <a:pt x="3159" y="366"/>
                  </a:cubicBezTo>
                  <a:cubicBezTo>
                    <a:pt x="3092" y="366"/>
                    <a:pt x="3038" y="312"/>
                    <a:pt x="3038" y="245"/>
                  </a:cubicBezTo>
                  <a:cubicBezTo>
                    <a:pt x="3038" y="179"/>
                    <a:pt x="3092" y="125"/>
                    <a:pt x="3159" y="125"/>
                  </a:cubicBezTo>
                  <a:close/>
                  <a:moveTo>
                    <a:pt x="2435" y="1452"/>
                  </a:moveTo>
                  <a:cubicBezTo>
                    <a:pt x="2502" y="1452"/>
                    <a:pt x="2556" y="1506"/>
                    <a:pt x="2556" y="1572"/>
                  </a:cubicBezTo>
                  <a:cubicBezTo>
                    <a:pt x="2556" y="1639"/>
                    <a:pt x="2502" y="1693"/>
                    <a:pt x="2435" y="1693"/>
                  </a:cubicBezTo>
                  <a:cubicBezTo>
                    <a:pt x="2368" y="1693"/>
                    <a:pt x="2314" y="1639"/>
                    <a:pt x="2314" y="1572"/>
                  </a:cubicBezTo>
                  <a:cubicBezTo>
                    <a:pt x="2314" y="1506"/>
                    <a:pt x="2368" y="1452"/>
                    <a:pt x="2435" y="1452"/>
                  </a:cubicBezTo>
                  <a:close/>
                  <a:moveTo>
                    <a:pt x="1711" y="366"/>
                  </a:moveTo>
                  <a:cubicBezTo>
                    <a:pt x="1778" y="366"/>
                    <a:pt x="1832" y="420"/>
                    <a:pt x="1832" y="487"/>
                  </a:cubicBezTo>
                  <a:cubicBezTo>
                    <a:pt x="1832" y="553"/>
                    <a:pt x="1778" y="607"/>
                    <a:pt x="1711" y="607"/>
                  </a:cubicBezTo>
                  <a:cubicBezTo>
                    <a:pt x="1645" y="607"/>
                    <a:pt x="1591" y="553"/>
                    <a:pt x="1591" y="487"/>
                  </a:cubicBezTo>
                  <a:cubicBezTo>
                    <a:pt x="1591" y="420"/>
                    <a:pt x="1645" y="366"/>
                    <a:pt x="1711" y="366"/>
                  </a:cubicBezTo>
                  <a:close/>
                  <a:moveTo>
                    <a:pt x="987" y="969"/>
                  </a:moveTo>
                  <a:cubicBezTo>
                    <a:pt x="1054" y="969"/>
                    <a:pt x="1108" y="1023"/>
                    <a:pt x="1108" y="1090"/>
                  </a:cubicBezTo>
                  <a:cubicBezTo>
                    <a:pt x="1108" y="1156"/>
                    <a:pt x="1054" y="1210"/>
                    <a:pt x="987" y="1210"/>
                  </a:cubicBezTo>
                  <a:cubicBezTo>
                    <a:pt x="921" y="1210"/>
                    <a:pt x="867" y="1156"/>
                    <a:pt x="867" y="1090"/>
                  </a:cubicBezTo>
                  <a:cubicBezTo>
                    <a:pt x="867" y="1023"/>
                    <a:pt x="921" y="969"/>
                    <a:pt x="987" y="969"/>
                  </a:cubicBezTo>
                  <a:close/>
                  <a:moveTo>
                    <a:pt x="264" y="607"/>
                  </a:moveTo>
                  <a:cubicBezTo>
                    <a:pt x="330" y="607"/>
                    <a:pt x="384" y="661"/>
                    <a:pt x="384" y="728"/>
                  </a:cubicBezTo>
                  <a:cubicBezTo>
                    <a:pt x="384" y="794"/>
                    <a:pt x="330" y="848"/>
                    <a:pt x="264" y="848"/>
                  </a:cubicBezTo>
                  <a:cubicBezTo>
                    <a:pt x="197" y="848"/>
                    <a:pt x="143" y="794"/>
                    <a:pt x="143" y="728"/>
                  </a:cubicBezTo>
                  <a:cubicBezTo>
                    <a:pt x="143" y="661"/>
                    <a:pt x="197" y="607"/>
                    <a:pt x="264" y="607"/>
                  </a:cubicBez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600">
                <a:solidFill>
                  <a:schemeClr val="dk1"/>
                </a:solidFill>
                <a:latin typeface="Cambria"/>
                <a:ea typeface="Cambria"/>
                <a:cs typeface="Cambria"/>
                <a:sym typeface="Cambria"/>
              </a:endParaRPr>
            </a:p>
          </p:txBody>
        </p:sp>
        <p:sp>
          <p:nvSpPr>
            <p:cNvPr id="499" name="Google Shape;499;p83"/>
            <p:cNvSpPr/>
            <p:nvPr/>
          </p:nvSpPr>
          <p:spPr>
            <a:xfrm>
              <a:off x="6229350" y="1271588"/>
              <a:ext cx="185738" cy="92075"/>
            </a:xfrm>
            <a:custGeom>
              <a:rect b="b" l="l" r="r" t="t"/>
              <a:pathLst>
                <a:path extrusionOk="0" h="362" w="727">
                  <a:moveTo>
                    <a:pt x="666" y="0"/>
                  </a:moveTo>
                  <a:cubicBezTo>
                    <a:pt x="0" y="0"/>
                    <a:pt x="0" y="0"/>
                    <a:pt x="0" y="0"/>
                  </a:cubicBezTo>
                  <a:cubicBezTo>
                    <a:pt x="7" y="40"/>
                    <a:pt x="11" y="80"/>
                    <a:pt x="13" y="121"/>
                  </a:cubicBezTo>
                  <a:cubicBezTo>
                    <a:pt x="606" y="121"/>
                    <a:pt x="606" y="121"/>
                    <a:pt x="606" y="121"/>
                  </a:cubicBezTo>
                  <a:cubicBezTo>
                    <a:pt x="606" y="242"/>
                    <a:pt x="606" y="242"/>
                    <a:pt x="606" y="242"/>
                  </a:cubicBezTo>
                  <a:cubicBezTo>
                    <a:pt x="13" y="242"/>
                    <a:pt x="13" y="242"/>
                    <a:pt x="13" y="242"/>
                  </a:cubicBezTo>
                  <a:cubicBezTo>
                    <a:pt x="11" y="283"/>
                    <a:pt x="7" y="323"/>
                    <a:pt x="0" y="362"/>
                  </a:cubicBezTo>
                  <a:cubicBezTo>
                    <a:pt x="666" y="362"/>
                    <a:pt x="666" y="362"/>
                    <a:pt x="666" y="362"/>
                  </a:cubicBezTo>
                  <a:cubicBezTo>
                    <a:pt x="700" y="362"/>
                    <a:pt x="727" y="335"/>
                    <a:pt x="727" y="302"/>
                  </a:cubicBezTo>
                  <a:cubicBezTo>
                    <a:pt x="727" y="61"/>
                    <a:pt x="727" y="61"/>
                    <a:pt x="727" y="61"/>
                  </a:cubicBezTo>
                  <a:cubicBezTo>
                    <a:pt x="727" y="27"/>
                    <a:pt x="700" y="0"/>
                    <a:pt x="666" y="0"/>
                  </a:cubicBez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600">
                <a:solidFill>
                  <a:schemeClr val="dk1"/>
                </a:solidFill>
                <a:latin typeface="Cambria"/>
                <a:ea typeface="Cambria"/>
                <a:cs typeface="Cambria"/>
                <a:sym typeface="Cambria"/>
              </a:endParaRPr>
            </a:p>
          </p:txBody>
        </p:sp>
        <p:sp>
          <p:nvSpPr>
            <p:cNvPr id="500" name="Google Shape;500;p83"/>
            <p:cNvSpPr/>
            <p:nvPr/>
          </p:nvSpPr>
          <p:spPr>
            <a:xfrm>
              <a:off x="5492750" y="1271588"/>
              <a:ext cx="185738" cy="92075"/>
            </a:xfrm>
            <a:custGeom>
              <a:rect b="b" l="l" r="r" t="t"/>
              <a:pathLst>
                <a:path extrusionOk="0" h="362" w="726">
                  <a:moveTo>
                    <a:pt x="120" y="242"/>
                  </a:moveTo>
                  <a:cubicBezTo>
                    <a:pt x="120" y="121"/>
                    <a:pt x="120" y="121"/>
                    <a:pt x="120" y="121"/>
                  </a:cubicBezTo>
                  <a:cubicBezTo>
                    <a:pt x="713" y="121"/>
                    <a:pt x="713" y="121"/>
                    <a:pt x="713" y="121"/>
                  </a:cubicBezTo>
                  <a:cubicBezTo>
                    <a:pt x="715" y="80"/>
                    <a:pt x="720" y="40"/>
                    <a:pt x="726" y="0"/>
                  </a:cubicBezTo>
                  <a:cubicBezTo>
                    <a:pt x="60" y="0"/>
                    <a:pt x="60" y="0"/>
                    <a:pt x="60" y="0"/>
                  </a:cubicBezTo>
                  <a:cubicBezTo>
                    <a:pt x="27" y="0"/>
                    <a:pt x="0" y="27"/>
                    <a:pt x="0" y="61"/>
                  </a:cubicBezTo>
                  <a:cubicBezTo>
                    <a:pt x="0" y="302"/>
                    <a:pt x="0" y="302"/>
                    <a:pt x="0" y="302"/>
                  </a:cubicBezTo>
                  <a:cubicBezTo>
                    <a:pt x="0" y="335"/>
                    <a:pt x="27" y="362"/>
                    <a:pt x="60" y="362"/>
                  </a:cubicBezTo>
                  <a:cubicBezTo>
                    <a:pt x="726" y="362"/>
                    <a:pt x="726" y="362"/>
                    <a:pt x="726" y="362"/>
                  </a:cubicBezTo>
                  <a:cubicBezTo>
                    <a:pt x="720" y="323"/>
                    <a:pt x="715" y="283"/>
                    <a:pt x="713" y="242"/>
                  </a:cubicBezTo>
                  <a:lnTo>
                    <a:pt x="120" y="242"/>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600">
                <a:solidFill>
                  <a:schemeClr val="dk1"/>
                </a:solidFill>
                <a:latin typeface="Cambria"/>
                <a:ea typeface="Cambria"/>
                <a:cs typeface="Cambria"/>
                <a:sym typeface="Cambria"/>
              </a:endParaRPr>
            </a:p>
          </p:txBody>
        </p:sp>
        <p:sp>
          <p:nvSpPr>
            <p:cNvPr id="501" name="Google Shape;501;p83"/>
            <p:cNvSpPr/>
            <p:nvPr/>
          </p:nvSpPr>
          <p:spPr>
            <a:xfrm>
              <a:off x="5661025" y="1023938"/>
              <a:ext cx="585787" cy="585787"/>
            </a:xfrm>
            <a:custGeom>
              <a:rect b="b" l="l" r="r" t="t"/>
              <a:pathLst>
                <a:path extrusionOk="0" h="2300" w="2300">
                  <a:moveTo>
                    <a:pt x="1150" y="2300"/>
                  </a:moveTo>
                  <a:cubicBezTo>
                    <a:pt x="843" y="2300"/>
                    <a:pt x="554" y="2181"/>
                    <a:pt x="337" y="1963"/>
                  </a:cubicBezTo>
                  <a:cubicBezTo>
                    <a:pt x="120" y="1746"/>
                    <a:pt x="0" y="1457"/>
                    <a:pt x="0" y="1150"/>
                  </a:cubicBezTo>
                  <a:cubicBezTo>
                    <a:pt x="0" y="843"/>
                    <a:pt x="120" y="554"/>
                    <a:pt x="337" y="337"/>
                  </a:cubicBezTo>
                  <a:cubicBezTo>
                    <a:pt x="554" y="120"/>
                    <a:pt x="843" y="0"/>
                    <a:pt x="1150" y="0"/>
                  </a:cubicBezTo>
                  <a:cubicBezTo>
                    <a:pt x="1457" y="0"/>
                    <a:pt x="1746" y="120"/>
                    <a:pt x="1963" y="337"/>
                  </a:cubicBezTo>
                  <a:cubicBezTo>
                    <a:pt x="2180" y="554"/>
                    <a:pt x="2300" y="843"/>
                    <a:pt x="2300" y="1150"/>
                  </a:cubicBezTo>
                  <a:cubicBezTo>
                    <a:pt x="2300" y="1457"/>
                    <a:pt x="2180" y="1746"/>
                    <a:pt x="1963" y="1963"/>
                  </a:cubicBezTo>
                  <a:cubicBezTo>
                    <a:pt x="1746" y="2181"/>
                    <a:pt x="1457" y="2300"/>
                    <a:pt x="1150" y="2300"/>
                  </a:cubicBezTo>
                  <a:close/>
                  <a:moveTo>
                    <a:pt x="1150" y="104"/>
                  </a:moveTo>
                  <a:cubicBezTo>
                    <a:pt x="573" y="104"/>
                    <a:pt x="104" y="574"/>
                    <a:pt x="104" y="1150"/>
                  </a:cubicBezTo>
                  <a:cubicBezTo>
                    <a:pt x="104" y="1727"/>
                    <a:pt x="573" y="2196"/>
                    <a:pt x="1150" y="2196"/>
                  </a:cubicBezTo>
                  <a:cubicBezTo>
                    <a:pt x="1727" y="2196"/>
                    <a:pt x="2196" y="1727"/>
                    <a:pt x="2196" y="1150"/>
                  </a:cubicBezTo>
                  <a:cubicBezTo>
                    <a:pt x="2196" y="574"/>
                    <a:pt x="1727" y="104"/>
                    <a:pt x="1150" y="104"/>
                  </a:cubicBez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600">
                <a:solidFill>
                  <a:schemeClr val="dk1"/>
                </a:solidFill>
                <a:latin typeface="Cambria"/>
                <a:ea typeface="Cambria"/>
                <a:cs typeface="Cambria"/>
                <a:sym typeface="Cambria"/>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84"/>
          <p:cNvSpPr/>
          <p:nvPr/>
        </p:nvSpPr>
        <p:spPr>
          <a:xfrm>
            <a:off x="3200579" y="2051760"/>
            <a:ext cx="1753200" cy="2508000"/>
          </a:xfrm>
          <a:prstGeom prst="rect">
            <a:avLst/>
          </a:prstGeom>
          <a:solidFill>
            <a:schemeClr val="accent1"/>
          </a:solidFill>
          <a:ln>
            <a:noFill/>
          </a:ln>
        </p:spPr>
        <p:txBody>
          <a:bodyPr anchorCtr="0" anchor="t" bIns="17125" lIns="34275" spcFirstLastPara="1" rIns="34275" wrap="square" tIns="17125">
            <a:noAutofit/>
          </a:bodyPr>
          <a:lstStyle/>
          <a:p>
            <a:pPr indent="0" lvl="0" marL="0" marR="0" rtl="0" algn="l">
              <a:lnSpc>
                <a:spcPct val="150000"/>
              </a:lnSpc>
              <a:spcBef>
                <a:spcPts val="0"/>
              </a:spcBef>
              <a:spcAft>
                <a:spcPts val="0"/>
              </a:spcAft>
              <a:buNone/>
            </a:pPr>
            <a:r>
              <a:t/>
            </a:r>
            <a:endParaRPr sz="1000">
              <a:solidFill>
                <a:srgbClr val="3F3F3F"/>
              </a:solidFill>
              <a:latin typeface="Cambria"/>
              <a:ea typeface="Cambria"/>
              <a:cs typeface="Cambria"/>
              <a:sym typeface="Cambria"/>
            </a:endParaRPr>
          </a:p>
        </p:txBody>
      </p:sp>
      <p:sp>
        <p:nvSpPr>
          <p:cNvPr id="508" name="Google Shape;508;p84"/>
          <p:cNvSpPr txBox="1"/>
          <p:nvPr>
            <p:ph type="title"/>
          </p:nvPr>
        </p:nvSpPr>
        <p:spPr>
          <a:xfrm>
            <a:off x="506520" y="349437"/>
            <a:ext cx="8124900" cy="377400"/>
          </a:xfrm>
          <a:prstGeom prst="rect">
            <a:avLst/>
          </a:prstGeom>
          <a:noFill/>
          <a:ln>
            <a:noFill/>
          </a:ln>
        </p:spPr>
        <p:txBody>
          <a:bodyPr anchorCtr="0" anchor="t" bIns="0" lIns="34275" spcFirstLastPara="1" rIns="87925" wrap="square" tIns="0">
            <a:noAutofit/>
          </a:bodyPr>
          <a:lstStyle/>
          <a:p>
            <a:pPr indent="0" lvl="0" marL="0" rtl="0" algn="l">
              <a:lnSpc>
                <a:spcPct val="90000"/>
              </a:lnSpc>
              <a:spcBef>
                <a:spcPts val="0"/>
              </a:spcBef>
              <a:spcAft>
                <a:spcPts val="0"/>
              </a:spcAft>
              <a:buClr>
                <a:srgbClr val="232325"/>
              </a:buClr>
              <a:buSzPts val="3400"/>
              <a:buFont typeface="Arial"/>
              <a:buNone/>
            </a:pPr>
            <a:r>
              <a:rPr lang="en">
                <a:latin typeface="Lato"/>
                <a:ea typeface="Lato"/>
                <a:cs typeface="Lato"/>
                <a:sym typeface="Lato"/>
              </a:rPr>
              <a:t>OUT-OF-INDUSTRY SOLUTIONS</a:t>
            </a:r>
            <a:endParaRPr/>
          </a:p>
        </p:txBody>
      </p:sp>
      <p:sp>
        <p:nvSpPr>
          <p:cNvPr id="509" name="Google Shape;509;p84"/>
          <p:cNvSpPr/>
          <p:nvPr/>
        </p:nvSpPr>
        <p:spPr>
          <a:xfrm>
            <a:off x="397801" y="1091289"/>
            <a:ext cx="2631900" cy="3468600"/>
          </a:xfrm>
          <a:prstGeom prst="roundRect">
            <a:avLst>
              <a:gd fmla="val 2795" name="adj"/>
            </a:avLst>
          </a:prstGeom>
          <a:solidFill>
            <a:schemeClr val="lt1"/>
          </a:solidFill>
          <a:ln>
            <a:noFill/>
          </a:ln>
          <a:effectLst>
            <a:outerShdw blurRad="190500" rotWithShape="0" algn="ctr">
              <a:srgbClr val="000000">
                <a:alpha val="20000"/>
              </a:srgbClr>
            </a:outerShdw>
          </a:effectLst>
        </p:spPr>
        <p:txBody>
          <a:bodyPr anchorCtr="0" anchor="t" bIns="17125" lIns="34275" spcFirstLastPara="1" rIns="34275" wrap="square" tIns="17125">
            <a:noAutofit/>
          </a:bodyPr>
          <a:lstStyle/>
          <a:p>
            <a:pPr indent="0" lvl="0" marL="0" marR="0" rtl="0" algn="l">
              <a:lnSpc>
                <a:spcPct val="150000"/>
              </a:lnSpc>
              <a:spcBef>
                <a:spcPts val="0"/>
              </a:spcBef>
              <a:spcAft>
                <a:spcPts val="0"/>
              </a:spcAft>
              <a:buNone/>
            </a:pPr>
            <a:r>
              <a:t/>
            </a:r>
            <a:endParaRPr sz="1000">
              <a:solidFill>
                <a:srgbClr val="3F3F3F"/>
              </a:solidFill>
              <a:latin typeface="Cambria"/>
              <a:ea typeface="Cambria"/>
              <a:cs typeface="Cambria"/>
              <a:sym typeface="Cambria"/>
            </a:endParaRPr>
          </a:p>
        </p:txBody>
      </p:sp>
      <p:sp>
        <p:nvSpPr>
          <p:cNvPr id="510" name="Google Shape;510;p84"/>
          <p:cNvSpPr/>
          <p:nvPr/>
        </p:nvSpPr>
        <p:spPr>
          <a:xfrm>
            <a:off x="3200579" y="1086222"/>
            <a:ext cx="1753200" cy="714000"/>
          </a:xfrm>
          <a:prstGeom prst="rect">
            <a:avLst/>
          </a:prstGeom>
          <a:solidFill>
            <a:schemeClr val="accent1"/>
          </a:solidFill>
          <a:ln>
            <a:noFill/>
          </a:ln>
        </p:spPr>
        <p:txBody>
          <a:bodyPr anchorCtr="0" anchor="t" bIns="17125" lIns="34275" spcFirstLastPara="1" rIns="34275" wrap="square" tIns="17125">
            <a:noAutofit/>
          </a:bodyPr>
          <a:lstStyle/>
          <a:p>
            <a:pPr indent="0" lvl="0" marL="0" rtl="0" algn="l">
              <a:lnSpc>
                <a:spcPct val="90000"/>
              </a:lnSpc>
              <a:spcBef>
                <a:spcPts val="0"/>
              </a:spcBef>
              <a:spcAft>
                <a:spcPts val="0"/>
              </a:spcAft>
              <a:buSzPts val="1200"/>
              <a:buNone/>
            </a:pPr>
            <a:r>
              <a:t/>
            </a:r>
            <a:endParaRPr b="1" sz="1200">
              <a:solidFill>
                <a:schemeClr val="lt1"/>
              </a:solidFill>
              <a:latin typeface="Lato"/>
              <a:ea typeface="Lato"/>
              <a:cs typeface="Lato"/>
              <a:sym typeface="Lato"/>
            </a:endParaRPr>
          </a:p>
          <a:p>
            <a:pPr indent="0" lvl="0" marL="0" rtl="0" algn="ctr">
              <a:lnSpc>
                <a:spcPct val="90000"/>
              </a:lnSpc>
              <a:spcBef>
                <a:spcPts val="0"/>
              </a:spcBef>
              <a:spcAft>
                <a:spcPts val="0"/>
              </a:spcAft>
              <a:buClr>
                <a:schemeClr val="lt1"/>
              </a:buClr>
              <a:buSzPts val="1200"/>
              <a:buFont typeface="Noto Sans Symbols"/>
              <a:buNone/>
            </a:pPr>
            <a:r>
              <a:rPr b="1" lang="en" sz="1500">
                <a:solidFill>
                  <a:schemeClr val="lt1"/>
                </a:solidFill>
                <a:latin typeface="Lato"/>
                <a:ea typeface="Lato"/>
                <a:cs typeface="Lato"/>
                <a:sym typeface="Lato"/>
              </a:rPr>
              <a:t>Starbucks:</a:t>
            </a:r>
            <a:endParaRPr sz="1500">
              <a:solidFill>
                <a:srgbClr val="3F3F3F"/>
              </a:solidFill>
              <a:latin typeface="Cambria"/>
              <a:ea typeface="Cambria"/>
              <a:cs typeface="Cambria"/>
              <a:sym typeface="Cambria"/>
            </a:endParaRPr>
          </a:p>
        </p:txBody>
      </p:sp>
      <p:sp>
        <p:nvSpPr>
          <p:cNvPr id="511" name="Google Shape;511;p84"/>
          <p:cNvSpPr/>
          <p:nvPr/>
        </p:nvSpPr>
        <p:spPr>
          <a:xfrm>
            <a:off x="5098513" y="1086222"/>
            <a:ext cx="1753200" cy="714000"/>
          </a:xfrm>
          <a:prstGeom prst="rect">
            <a:avLst/>
          </a:prstGeom>
          <a:solidFill>
            <a:schemeClr val="accent1"/>
          </a:solidFill>
          <a:ln>
            <a:noFill/>
          </a:ln>
        </p:spPr>
        <p:txBody>
          <a:bodyPr anchorCtr="0" anchor="t" bIns="17125" lIns="34275" spcFirstLastPara="1" rIns="34275" wrap="square" tIns="17125">
            <a:noAutofit/>
          </a:bodyPr>
          <a:lstStyle/>
          <a:p>
            <a:pPr indent="0" lvl="0" marL="0" rtl="0" algn="ctr">
              <a:lnSpc>
                <a:spcPct val="90000"/>
              </a:lnSpc>
              <a:spcBef>
                <a:spcPts val="0"/>
              </a:spcBef>
              <a:spcAft>
                <a:spcPts val="0"/>
              </a:spcAft>
              <a:buSzPts val="1200"/>
              <a:buNone/>
            </a:pPr>
            <a:r>
              <a:t/>
            </a:r>
            <a:endParaRPr b="1" sz="1200">
              <a:solidFill>
                <a:schemeClr val="lt1"/>
              </a:solidFill>
              <a:latin typeface="Lato"/>
              <a:ea typeface="Lato"/>
              <a:cs typeface="Lato"/>
              <a:sym typeface="Lato"/>
            </a:endParaRPr>
          </a:p>
          <a:p>
            <a:pPr indent="0" lvl="0" marL="0" rtl="0" algn="ctr">
              <a:lnSpc>
                <a:spcPct val="90000"/>
              </a:lnSpc>
              <a:spcBef>
                <a:spcPts val="0"/>
              </a:spcBef>
              <a:spcAft>
                <a:spcPts val="0"/>
              </a:spcAft>
              <a:buClr>
                <a:schemeClr val="lt1"/>
              </a:buClr>
              <a:buSzPts val="1200"/>
              <a:buFont typeface="Noto Sans Symbols"/>
              <a:buNone/>
            </a:pPr>
            <a:r>
              <a:rPr b="1" lang="en" sz="1500">
                <a:solidFill>
                  <a:schemeClr val="lt1"/>
                </a:solidFill>
                <a:latin typeface="Lato"/>
                <a:ea typeface="Lato"/>
                <a:cs typeface="Lato"/>
                <a:sym typeface="Lato"/>
              </a:rPr>
              <a:t>One Medical: </a:t>
            </a:r>
            <a:endParaRPr sz="1500">
              <a:solidFill>
                <a:srgbClr val="3F3F3F"/>
              </a:solidFill>
              <a:latin typeface="Cambria"/>
              <a:ea typeface="Cambria"/>
              <a:cs typeface="Cambria"/>
              <a:sym typeface="Cambria"/>
            </a:endParaRPr>
          </a:p>
        </p:txBody>
      </p:sp>
      <p:sp>
        <p:nvSpPr>
          <p:cNvPr id="512" name="Google Shape;512;p84"/>
          <p:cNvSpPr/>
          <p:nvPr/>
        </p:nvSpPr>
        <p:spPr>
          <a:xfrm>
            <a:off x="5101913" y="2043899"/>
            <a:ext cx="1753200" cy="2516100"/>
          </a:xfrm>
          <a:prstGeom prst="rect">
            <a:avLst/>
          </a:prstGeom>
          <a:solidFill>
            <a:schemeClr val="accent1"/>
          </a:solidFill>
          <a:ln>
            <a:noFill/>
          </a:ln>
        </p:spPr>
        <p:txBody>
          <a:bodyPr anchorCtr="0" anchor="t" bIns="17125" lIns="34275" spcFirstLastPara="1" rIns="34275" wrap="square" tIns="17125">
            <a:noAutofit/>
          </a:bodyPr>
          <a:lstStyle/>
          <a:p>
            <a:pPr indent="0" lvl="0" marL="0" marR="0" rtl="0" algn="l">
              <a:lnSpc>
                <a:spcPct val="150000"/>
              </a:lnSpc>
              <a:spcBef>
                <a:spcPts val="0"/>
              </a:spcBef>
              <a:spcAft>
                <a:spcPts val="0"/>
              </a:spcAft>
              <a:buNone/>
            </a:pPr>
            <a:r>
              <a:t/>
            </a:r>
            <a:endParaRPr sz="1000">
              <a:solidFill>
                <a:srgbClr val="3F3F3F"/>
              </a:solidFill>
              <a:latin typeface="Cambria"/>
              <a:ea typeface="Cambria"/>
              <a:cs typeface="Cambria"/>
              <a:sym typeface="Cambria"/>
            </a:endParaRPr>
          </a:p>
        </p:txBody>
      </p:sp>
      <p:sp>
        <p:nvSpPr>
          <p:cNvPr id="513" name="Google Shape;513;p84"/>
          <p:cNvSpPr/>
          <p:nvPr/>
        </p:nvSpPr>
        <p:spPr>
          <a:xfrm>
            <a:off x="7003265" y="1086222"/>
            <a:ext cx="1753200" cy="714000"/>
          </a:xfrm>
          <a:prstGeom prst="rect">
            <a:avLst/>
          </a:prstGeom>
          <a:solidFill>
            <a:schemeClr val="accent1"/>
          </a:solidFill>
          <a:ln>
            <a:noFill/>
          </a:ln>
        </p:spPr>
        <p:txBody>
          <a:bodyPr anchorCtr="0" anchor="t" bIns="17125" lIns="34275" spcFirstLastPara="1" rIns="34275" wrap="square" tIns="17125">
            <a:noAutofit/>
          </a:bodyPr>
          <a:lstStyle/>
          <a:p>
            <a:pPr indent="0" lvl="0" marL="0" rtl="0" algn="ctr">
              <a:lnSpc>
                <a:spcPct val="90000"/>
              </a:lnSpc>
              <a:spcBef>
                <a:spcPts val="0"/>
              </a:spcBef>
              <a:spcAft>
                <a:spcPts val="0"/>
              </a:spcAft>
              <a:buSzPts val="1100"/>
              <a:buNone/>
            </a:pPr>
            <a:r>
              <a:t/>
            </a:r>
            <a:endParaRPr b="1" sz="1500">
              <a:solidFill>
                <a:schemeClr val="lt1"/>
              </a:solidFill>
              <a:latin typeface="Lato"/>
              <a:ea typeface="Lato"/>
              <a:cs typeface="Lato"/>
              <a:sym typeface="Lato"/>
            </a:endParaRPr>
          </a:p>
          <a:p>
            <a:pPr indent="0" lvl="0" marL="0" rtl="0" algn="ctr">
              <a:lnSpc>
                <a:spcPct val="90000"/>
              </a:lnSpc>
              <a:spcBef>
                <a:spcPts val="0"/>
              </a:spcBef>
              <a:spcAft>
                <a:spcPts val="0"/>
              </a:spcAft>
              <a:buClr>
                <a:schemeClr val="dk1"/>
              </a:buClr>
              <a:buSzPts val="1100"/>
              <a:buFont typeface="Arial"/>
              <a:buNone/>
            </a:pPr>
            <a:r>
              <a:rPr b="1" lang="en" sz="1500">
                <a:solidFill>
                  <a:schemeClr val="lt1"/>
                </a:solidFill>
                <a:latin typeface="Lato"/>
                <a:ea typeface="Lato"/>
                <a:cs typeface="Lato"/>
                <a:sym typeface="Lato"/>
              </a:rPr>
              <a:t>Airbnb:  </a:t>
            </a:r>
            <a:endParaRPr sz="1500">
              <a:solidFill>
                <a:srgbClr val="3F3F3F"/>
              </a:solidFill>
              <a:latin typeface="Cambria"/>
              <a:ea typeface="Cambria"/>
              <a:cs typeface="Cambria"/>
              <a:sym typeface="Cambria"/>
            </a:endParaRPr>
          </a:p>
        </p:txBody>
      </p:sp>
      <p:sp>
        <p:nvSpPr>
          <p:cNvPr id="514" name="Google Shape;514;p84"/>
          <p:cNvSpPr/>
          <p:nvPr/>
        </p:nvSpPr>
        <p:spPr>
          <a:xfrm>
            <a:off x="7003265" y="2043899"/>
            <a:ext cx="1753200" cy="2516100"/>
          </a:xfrm>
          <a:prstGeom prst="rect">
            <a:avLst/>
          </a:prstGeom>
          <a:solidFill>
            <a:schemeClr val="accent1"/>
          </a:solidFill>
          <a:ln>
            <a:noFill/>
          </a:ln>
        </p:spPr>
        <p:txBody>
          <a:bodyPr anchorCtr="0" anchor="t" bIns="17125" lIns="34275" spcFirstLastPara="1" rIns="34275" wrap="square" tIns="17125">
            <a:noAutofit/>
          </a:bodyPr>
          <a:lstStyle/>
          <a:p>
            <a:pPr indent="0" lvl="0" marL="0" marR="0" rtl="0" algn="l">
              <a:lnSpc>
                <a:spcPct val="150000"/>
              </a:lnSpc>
              <a:spcBef>
                <a:spcPts val="0"/>
              </a:spcBef>
              <a:spcAft>
                <a:spcPts val="0"/>
              </a:spcAft>
              <a:buNone/>
            </a:pPr>
            <a:r>
              <a:t/>
            </a:r>
            <a:endParaRPr sz="1000">
              <a:solidFill>
                <a:srgbClr val="3F3F3F"/>
              </a:solidFill>
              <a:latin typeface="Cambria"/>
              <a:ea typeface="Cambria"/>
              <a:cs typeface="Cambria"/>
              <a:sym typeface="Cambria"/>
            </a:endParaRPr>
          </a:p>
        </p:txBody>
      </p:sp>
      <p:sp>
        <p:nvSpPr>
          <p:cNvPr id="515" name="Google Shape;515;p84"/>
          <p:cNvSpPr txBox="1"/>
          <p:nvPr/>
        </p:nvSpPr>
        <p:spPr>
          <a:xfrm>
            <a:off x="3347928" y="2277770"/>
            <a:ext cx="1458600" cy="1828500"/>
          </a:xfrm>
          <a:prstGeom prst="rect">
            <a:avLst/>
          </a:prstGeom>
          <a:noFill/>
          <a:ln>
            <a:noFill/>
          </a:ln>
        </p:spPr>
        <p:txBody>
          <a:bodyPr anchorCtr="0" anchor="ctr" bIns="0" lIns="0" spcFirstLastPara="1" rIns="0" wrap="square" tIns="0">
            <a:spAutoFit/>
          </a:bodyPr>
          <a:lstStyle/>
          <a:p>
            <a:pPr indent="-152400" lvl="0" marL="165100" marR="0" rtl="0" algn="l">
              <a:lnSpc>
                <a:spcPct val="90000"/>
              </a:lnSpc>
              <a:spcBef>
                <a:spcPts val="0"/>
              </a:spcBef>
              <a:spcAft>
                <a:spcPts val="0"/>
              </a:spcAft>
              <a:buClr>
                <a:schemeClr val="lt1"/>
              </a:buClr>
              <a:buSzPts val="1200"/>
              <a:buFont typeface="Lato"/>
              <a:buChar char="●"/>
            </a:pPr>
            <a:r>
              <a:rPr b="1" lang="en" sz="1200">
                <a:solidFill>
                  <a:schemeClr val="lt1"/>
                </a:solidFill>
                <a:latin typeface="Lato"/>
                <a:ea typeface="Lato"/>
                <a:cs typeface="Lato"/>
                <a:sym typeface="Lato"/>
              </a:rPr>
              <a:t>Mobile app </a:t>
            </a:r>
            <a:endParaRPr b="1" sz="1200">
              <a:solidFill>
                <a:schemeClr val="lt1"/>
              </a:solidFill>
              <a:latin typeface="Lato"/>
              <a:ea typeface="Lato"/>
              <a:cs typeface="Lato"/>
              <a:sym typeface="Lato"/>
            </a:endParaRPr>
          </a:p>
          <a:p>
            <a:pPr indent="0" lvl="0" marL="165100" marR="0" rtl="0" algn="l">
              <a:lnSpc>
                <a:spcPct val="90000"/>
              </a:lnSpc>
              <a:spcBef>
                <a:spcPts val="0"/>
              </a:spcBef>
              <a:spcAft>
                <a:spcPts val="0"/>
              </a:spcAft>
              <a:buNone/>
            </a:pPr>
            <a:r>
              <a:t/>
            </a:r>
            <a:endParaRPr b="1" sz="1200">
              <a:solidFill>
                <a:schemeClr val="lt1"/>
              </a:solidFill>
              <a:latin typeface="Lato"/>
              <a:ea typeface="Lato"/>
              <a:cs typeface="Lato"/>
              <a:sym typeface="Lato"/>
            </a:endParaRPr>
          </a:p>
          <a:p>
            <a:pPr indent="-152400" lvl="0" marL="165100" marR="0" rtl="0" algn="l">
              <a:lnSpc>
                <a:spcPct val="90000"/>
              </a:lnSpc>
              <a:spcBef>
                <a:spcPts val="0"/>
              </a:spcBef>
              <a:spcAft>
                <a:spcPts val="0"/>
              </a:spcAft>
              <a:buClr>
                <a:schemeClr val="lt1"/>
              </a:buClr>
              <a:buSzPts val="1200"/>
              <a:buFont typeface="Lato"/>
              <a:buChar char="●"/>
            </a:pPr>
            <a:r>
              <a:rPr b="1" lang="en" sz="1200">
                <a:solidFill>
                  <a:schemeClr val="lt1"/>
                </a:solidFill>
                <a:latin typeface="Lato"/>
                <a:ea typeface="Lato"/>
                <a:cs typeface="Lato"/>
                <a:sym typeface="Lato"/>
              </a:rPr>
              <a:t>Pay ahead </a:t>
            </a:r>
            <a:endParaRPr b="1" sz="1200">
              <a:solidFill>
                <a:schemeClr val="lt1"/>
              </a:solidFill>
              <a:latin typeface="Lato"/>
              <a:ea typeface="Lato"/>
              <a:cs typeface="Lato"/>
              <a:sym typeface="Lato"/>
            </a:endParaRPr>
          </a:p>
          <a:p>
            <a:pPr indent="0" lvl="0" marL="165100" marR="0" rtl="0" algn="l">
              <a:lnSpc>
                <a:spcPct val="90000"/>
              </a:lnSpc>
              <a:spcBef>
                <a:spcPts val="0"/>
              </a:spcBef>
              <a:spcAft>
                <a:spcPts val="0"/>
              </a:spcAft>
              <a:buNone/>
            </a:pPr>
            <a:r>
              <a:t/>
            </a:r>
            <a:endParaRPr b="1" sz="1200">
              <a:solidFill>
                <a:schemeClr val="lt1"/>
              </a:solidFill>
              <a:latin typeface="Lato"/>
              <a:ea typeface="Lato"/>
              <a:cs typeface="Lato"/>
              <a:sym typeface="Lato"/>
            </a:endParaRPr>
          </a:p>
          <a:p>
            <a:pPr indent="-152400" lvl="0" marL="165100" marR="0" rtl="0" algn="l">
              <a:lnSpc>
                <a:spcPct val="90000"/>
              </a:lnSpc>
              <a:spcBef>
                <a:spcPts val="0"/>
              </a:spcBef>
              <a:spcAft>
                <a:spcPts val="0"/>
              </a:spcAft>
              <a:buClr>
                <a:schemeClr val="lt1"/>
              </a:buClr>
              <a:buSzPts val="1200"/>
              <a:buFont typeface="Lato"/>
              <a:buChar char="●"/>
            </a:pPr>
            <a:r>
              <a:rPr b="1" lang="en" sz="1200">
                <a:solidFill>
                  <a:schemeClr val="lt1"/>
                </a:solidFill>
                <a:latin typeface="Lato"/>
                <a:ea typeface="Lato"/>
                <a:cs typeface="Lato"/>
                <a:sym typeface="Lato"/>
              </a:rPr>
              <a:t>Rewards </a:t>
            </a:r>
            <a:endParaRPr b="1" sz="1200">
              <a:solidFill>
                <a:schemeClr val="lt1"/>
              </a:solidFill>
              <a:latin typeface="Lato"/>
              <a:ea typeface="Lato"/>
              <a:cs typeface="Lato"/>
              <a:sym typeface="Lato"/>
            </a:endParaRPr>
          </a:p>
          <a:p>
            <a:pPr indent="0" lvl="0" marL="165100" marR="0" rtl="0" algn="l">
              <a:lnSpc>
                <a:spcPct val="90000"/>
              </a:lnSpc>
              <a:spcBef>
                <a:spcPts val="0"/>
              </a:spcBef>
              <a:spcAft>
                <a:spcPts val="0"/>
              </a:spcAft>
              <a:buNone/>
            </a:pPr>
            <a:r>
              <a:t/>
            </a:r>
            <a:endParaRPr b="1" sz="1200">
              <a:solidFill>
                <a:schemeClr val="lt1"/>
              </a:solidFill>
              <a:latin typeface="Lato"/>
              <a:ea typeface="Lato"/>
              <a:cs typeface="Lato"/>
              <a:sym typeface="Lato"/>
            </a:endParaRPr>
          </a:p>
          <a:p>
            <a:pPr indent="-152400" lvl="0" marL="165100" marR="0" rtl="0" algn="l">
              <a:lnSpc>
                <a:spcPct val="90000"/>
              </a:lnSpc>
              <a:spcBef>
                <a:spcPts val="0"/>
              </a:spcBef>
              <a:spcAft>
                <a:spcPts val="0"/>
              </a:spcAft>
              <a:buClr>
                <a:schemeClr val="lt1"/>
              </a:buClr>
              <a:buSzPts val="1200"/>
              <a:buFont typeface="Lato"/>
              <a:buChar char="●"/>
            </a:pPr>
            <a:r>
              <a:rPr b="1" lang="en" sz="1200">
                <a:solidFill>
                  <a:schemeClr val="lt1"/>
                </a:solidFill>
                <a:latin typeface="Lato"/>
                <a:ea typeface="Lato"/>
                <a:cs typeface="Lato"/>
                <a:sym typeface="Lato"/>
              </a:rPr>
              <a:t>Still have their key retail stores </a:t>
            </a:r>
            <a:endParaRPr b="1" sz="1200">
              <a:solidFill>
                <a:schemeClr val="lt1"/>
              </a:solidFill>
              <a:latin typeface="Lato"/>
              <a:ea typeface="Lato"/>
              <a:cs typeface="Lato"/>
              <a:sym typeface="Lato"/>
            </a:endParaRPr>
          </a:p>
          <a:p>
            <a:pPr indent="0" lvl="0" marL="165100" marR="0" rtl="0" algn="l">
              <a:lnSpc>
                <a:spcPct val="90000"/>
              </a:lnSpc>
              <a:spcBef>
                <a:spcPts val="0"/>
              </a:spcBef>
              <a:spcAft>
                <a:spcPts val="0"/>
              </a:spcAft>
              <a:buNone/>
            </a:pPr>
            <a:r>
              <a:t/>
            </a:r>
            <a:endParaRPr b="1" sz="1200">
              <a:solidFill>
                <a:schemeClr val="lt1"/>
              </a:solidFill>
              <a:latin typeface="Lato"/>
              <a:ea typeface="Lato"/>
              <a:cs typeface="Lato"/>
              <a:sym typeface="Lato"/>
            </a:endParaRPr>
          </a:p>
          <a:p>
            <a:pPr indent="-152400" lvl="0" marL="165100" marR="0" rtl="0" algn="l">
              <a:lnSpc>
                <a:spcPct val="90000"/>
              </a:lnSpc>
              <a:spcBef>
                <a:spcPts val="0"/>
              </a:spcBef>
              <a:spcAft>
                <a:spcPts val="0"/>
              </a:spcAft>
              <a:buClr>
                <a:schemeClr val="lt1"/>
              </a:buClr>
              <a:buSzPts val="1200"/>
              <a:buChar char="●"/>
            </a:pPr>
            <a:r>
              <a:rPr b="1" lang="en" sz="1200">
                <a:solidFill>
                  <a:schemeClr val="lt1"/>
                </a:solidFill>
                <a:latin typeface="Lato"/>
                <a:ea typeface="Lato"/>
                <a:cs typeface="Lato"/>
                <a:sym typeface="Lato"/>
              </a:rPr>
              <a:t>Sell through other retailers</a:t>
            </a:r>
            <a:r>
              <a:rPr b="1" lang="en" sz="1200">
                <a:solidFill>
                  <a:schemeClr val="lt1"/>
                </a:solidFill>
              </a:rPr>
              <a:t> </a:t>
            </a:r>
            <a:endParaRPr b="1" sz="1200">
              <a:solidFill>
                <a:schemeClr val="lt1"/>
              </a:solidFill>
            </a:endParaRPr>
          </a:p>
        </p:txBody>
      </p:sp>
      <p:sp>
        <p:nvSpPr>
          <p:cNvPr id="516" name="Google Shape;516;p84"/>
          <p:cNvSpPr txBox="1"/>
          <p:nvPr/>
        </p:nvSpPr>
        <p:spPr>
          <a:xfrm>
            <a:off x="5175570" y="2263666"/>
            <a:ext cx="1605900" cy="1662300"/>
          </a:xfrm>
          <a:prstGeom prst="rect">
            <a:avLst/>
          </a:prstGeom>
          <a:noFill/>
          <a:ln>
            <a:noFill/>
          </a:ln>
        </p:spPr>
        <p:txBody>
          <a:bodyPr anchorCtr="0" anchor="ctr" bIns="0" lIns="0" spcFirstLastPara="1" rIns="0" wrap="square" tIns="0">
            <a:spAutoFit/>
          </a:bodyPr>
          <a:lstStyle/>
          <a:p>
            <a:pPr indent="-304800" lvl="0" marL="457200" marR="0" rtl="0" algn="l">
              <a:lnSpc>
                <a:spcPct val="90000"/>
              </a:lnSpc>
              <a:spcBef>
                <a:spcPts val="0"/>
              </a:spcBef>
              <a:spcAft>
                <a:spcPts val="0"/>
              </a:spcAft>
              <a:buClr>
                <a:schemeClr val="lt1"/>
              </a:buClr>
              <a:buSzPts val="1200"/>
              <a:buFont typeface="Lato"/>
              <a:buChar char="●"/>
            </a:pPr>
            <a:r>
              <a:rPr b="1" lang="en" sz="1200">
                <a:solidFill>
                  <a:schemeClr val="lt1"/>
                </a:solidFill>
                <a:latin typeface="Lato"/>
                <a:ea typeface="Lato"/>
                <a:cs typeface="Lato"/>
                <a:sym typeface="Lato"/>
              </a:rPr>
              <a:t>Great omni-channel platform</a:t>
            </a:r>
            <a:endParaRPr b="1" sz="1200">
              <a:solidFill>
                <a:schemeClr val="lt1"/>
              </a:solidFill>
              <a:latin typeface="Lato"/>
              <a:ea typeface="Lato"/>
              <a:cs typeface="Lato"/>
              <a:sym typeface="Lato"/>
            </a:endParaRPr>
          </a:p>
          <a:p>
            <a:pPr indent="0" lvl="0" marL="457200" marR="0" rtl="0" algn="l">
              <a:lnSpc>
                <a:spcPct val="90000"/>
              </a:lnSpc>
              <a:spcBef>
                <a:spcPts val="0"/>
              </a:spcBef>
              <a:spcAft>
                <a:spcPts val="0"/>
              </a:spcAft>
              <a:buNone/>
            </a:pPr>
            <a:r>
              <a:t/>
            </a:r>
            <a:endParaRPr b="1" sz="1200">
              <a:solidFill>
                <a:schemeClr val="lt1"/>
              </a:solidFill>
              <a:latin typeface="Lato"/>
              <a:ea typeface="Lato"/>
              <a:cs typeface="Lato"/>
              <a:sym typeface="Lato"/>
            </a:endParaRPr>
          </a:p>
          <a:p>
            <a:pPr indent="-304800" lvl="0" marL="457200" marR="0" rtl="0" algn="l">
              <a:lnSpc>
                <a:spcPct val="90000"/>
              </a:lnSpc>
              <a:spcBef>
                <a:spcPts val="0"/>
              </a:spcBef>
              <a:spcAft>
                <a:spcPts val="0"/>
              </a:spcAft>
              <a:buClr>
                <a:schemeClr val="lt1"/>
              </a:buClr>
              <a:buSzPts val="1200"/>
              <a:buFont typeface="Lato"/>
              <a:buChar char="●"/>
            </a:pPr>
            <a:r>
              <a:rPr b="1" lang="en" sz="1200">
                <a:solidFill>
                  <a:schemeClr val="lt1"/>
                </a:solidFill>
                <a:latin typeface="Lato"/>
                <a:ea typeface="Lato"/>
                <a:cs typeface="Lato"/>
                <a:sym typeface="Lato"/>
              </a:rPr>
              <a:t>Customer centered </a:t>
            </a:r>
            <a:endParaRPr b="1" sz="1200">
              <a:solidFill>
                <a:schemeClr val="lt1"/>
              </a:solidFill>
              <a:latin typeface="Lato"/>
              <a:ea typeface="Lato"/>
              <a:cs typeface="Lato"/>
              <a:sym typeface="Lato"/>
            </a:endParaRPr>
          </a:p>
          <a:p>
            <a:pPr indent="0" lvl="0" marL="457200" marR="0" rtl="0" algn="l">
              <a:lnSpc>
                <a:spcPct val="90000"/>
              </a:lnSpc>
              <a:spcBef>
                <a:spcPts val="0"/>
              </a:spcBef>
              <a:spcAft>
                <a:spcPts val="0"/>
              </a:spcAft>
              <a:buNone/>
            </a:pPr>
            <a:r>
              <a:t/>
            </a:r>
            <a:endParaRPr b="1" sz="1200">
              <a:solidFill>
                <a:schemeClr val="lt1"/>
              </a:solidFill>
              <a:latin typeface="Lato"/>
              <a:ea typeface="Lato"/>
              <a:cs typeface="Lato"/>
              <a:sym typeface="Lato"/>
            </a:endParaRPr>
          </a:p>
          <a:p>
            <a:pPr indent="-304800" lvl="0" marL="457200" marR="0" rtl="0" algn="l">
              <a:lnSpc>
                <a:spcPct val="90000"/>
              </a:lnSpc>
              <a:spcBef>
                <a:spcPts val="0"/>
              </a:spcBef>
              <a:spcAft>
                <a:spcPts val="0"/>
              </a:spcAft>
              <a:buClr>
                <a:schemeClr val="lt1"/>
              </a:buClr>
              <a:buSzPts val="1200"/>
              <a:buFont typeface="Lato"/>
              <a:buChar char="●"/>
            </a:pPr>
            <a:r>
              <a:rPr b="1" lang="en" sz="1200">
                <a:solidFill>
                  <a:schemeClr val="lt1"/>
                </a:solidFill>
                <a:latin typeface="Lato"/>
                <a:ea typeface="Lato"/>
                <a:cs typeface="Lato"/>
                <a:sym typeface="Lato"/>
              </a:rPr>
              <a:t>Convenience </a:t>
            </a:r>
            <a:endParaRPr b="1" sz="1200">
              <a:solidFill>
                <a:schemeClr val="lt1"/>
              </a:solidFill>
              <a:latin typeface="Lato"/>
              <a:ea typeface="Lato"/>
              <a:cs typeface="Lato"/>
              <a:sym typeface="Lato"/>
            </a:endParaRPr>
          </a:p>
          <a:p>
            <a:pPr indent="0" lvl="0" marL="457200" marR="0" rtl="0" algn="l">
              <a:lnSpc>
                <a:spcPct val="90000"/>
              </a:lnSpc>
              <a:spcBef>
                <a:spcPts val="0"/>
              </a:spcBef>
              <a:spcAft>
                <a:spcPts val="0"/>
              </a:spcAft>
              <a:buNone/>
            </a:pPr>
            <a:r>
              <a:t/>
            </a:r>
            <a:endParaRPr b="1" sz="1200">
              <a:solidFill>
                <a:schemeClr val="lt1"/>
              </a:solidFill>
              <a:latin typeface="Lato"/>
              <a:ea typeface="Lato"/>
              <a:cs typeface="Lato"/>
              <a:sym typeface="Lato"/>
            </a:endParaRPr>
          </a:p>
          <a:p>
            <a:pPr indent="-304800" lvl="0" marL="457200" marR="0" rtl="0" algn="l">
              <a:lnSpc>
                <a:spcPct val="90000"/>
              </a:lnSpc>
              <a:spcBef>
                <a:spcPts val="0"/>
              </a:spcBef>
              <a:spcAft>
                <a:spcPts val="0"/>
              </a:spcAft>
              <a:buClr>
                <a:schemeClr val="lt1"/>
              </a:buClr>
              <a:buSzPts val="1200"/>
              <a:buFont typeface="Lato"/>
              <a:buChar char="●"/>
            </a:pPr>
            <a:r>
              <a:rPr b="1" lang="en" sz="1200">
                <a:solidFill>
                  <a:schemeClr val="lt1"/>
                </a:solidFill>
                <a:latin typeface="Lato"/>
                <a:ea typeface="Lato"/>
                <a:cs typeface="Lato"/>
                <a:sym typeface="Lato"/>
              </a:rPr>
              <a:t>Semi-affordable</a:t>
            </a:r>
            <a:endParaRPr b="1" sz="1200">
              <a:solidFill>
                <a:schemeClr val="lt1"/>
              </a:solidFill>
              <a:latin typeface="Lato"/>
              <a:ea typeface="Lato"/>
              <a:cs typeface="Lato"/>
              <a:sym typeface="Lato"/>
            </a:endParaRPr>
          </a:p>
        </p:txBody>
      </p:sp>
      <p:sp>
        <p:nvSpPr>
          <p:cNvPr id="517" name="Google Shape;517;p84"/>
          <p:cNvSpPr txBox="1"/>
          <p:nvPr/>
        </p:nvSpPr>
        <p:spPr>
          <a:xfrm>
            <a:off x="7150614" y="2277770"/>
            <a:ext cx="1458600" cy="1329900"/>
          </a:xfrm>
          <a:prstGeom prst="rect">
            <a:avLst/>
          </a:prstGeom>
          <a:noFill/>
          <a:ln>
            <a:noFill/>
          </a:ln>
        </p:spPr>
        <p:txBody>
          <a:bodyPr anchorCtr="0" anchor="ctr" bIns="0" lIns="0" spcFirstLastPara="1" rIns="0" wrap="square" tIns="0">
            <a:spAutoFit/>
          </a:bodyPr>
          <a:lstStyle/>
          <a:p>
            <a:pPr indent="-152400" lvl="0" marL="165100" marR="0" rtl="0" algn="l">
              <a:lnSpc>
                <a:spcPct val="90000"/>
              </a:lnSpc>
              <a:spcBef>
                <a:spcPts val="0"/>
              </a:spcBef>
              <a:spcAft>
                <a:spcPts val="0"/>
              </a:spcAft>
              <a:buClr>
                <a:schemeClr val="lt1"/>
              </a:buClr>
              <a:buSzPts val="1200"/>
              <a:buFont typeface="Lato"/>
              <a:buChar char="●"/>
            </a:pPr>
            <a:r>
              <a:rPr b="1" lang="en" sz="1200">
                <a:solidFill>
                  <a:schemeClr val="lt1"/>
                </a:solidFill>
                <a:latin typeface="Lato"/>
                <a:ea typeface="Lato"/>
                <a:cs typeface="Lato"/>
                <a:sym typeface="Lato"/>
              </a:rPr>
              <a:t>No physical stores</a:t>
            </a:r>
            <a:endParaRPr b="1" sz="1200">
              <a:solidFill>
                <a:schemeClr val="lt1"/>
              </a:solidFill>
              <a:latin typeface="Lato"/>
              <a:ea typeface="Lato"/>
              <a:cs typeface="Lato"/>
              <a:sym typeface="Lato"/>
            </a:endParaRPr>
          </a:p>
          <a:p>
            <a:pPr indent="0" lvl="0" marL="165100" marR="0" rtl="0" algn="l">
              <a:lnSpc>
                <a:spcPct val="90000"/>
              </a:lnSpc>
              <a:spcBef>
                <a:spcPts val="0"/>
              </a:spcBef>
              <a:spcAft>
                <a:spcPts val="0"/>
              </a:spcAft>
              <a:buNone/>
            </a:pPr>
            <a:r>
              <a:t/>
            </a:r>
            <a:endParaRPr b="1" sz="1200">
              <a:solidFill>
                <a:schemeClr val="lt1"/>
              </a:solidFill>
              <a:latin typeface="Lato"/>
              <a:ea typeface="Lato"/>
              <a:cs typeface="Lato"/>
              <a:sym typeface="Lato"/>
            </a:endParaRPr>
          </a:p>
          <a:p>
            <a:pPr indent="-152400" lvl="0" marL="165100" marR="0" rtl="0" algn="l">
              <a:lnSpc>
                <a:spcPct val="90000"/>
              </a:lnSpc>
              <a:spcBef>
                <a:spcPts val="0"/>
              </a:spcBef>
              <a:spcAft>
                <a:spcPts val="0"/>
              </a:spcAft>
              <a:buClr>
                <a:schemeClr val="lt1"/>
              </a:buClr>
              <a:buSzPts val="1200"/>
              <a:buFont typeface="Lato"/>
              <a:buChar char="●"/>
            </a:pPr>
            <a:r>
              <a:rPr b="1" lang="en" sz="1200">
                <a:solidFill>
                  <a:schemeClr val="lt1"/>
                </a:solidFill>
                <a:latin typeface="Lato"/>
                <a:ea typeface="Lato"/>
                <a:cs typeface="Lato"/>
                <a:sym typeface="Lato"/>
              </a:rPr>
              <a:t>Focus on online platform </a:t>
            </a:r>
            <a:endParaRPr b="1" sz="1200">
              <a:solidFill>
                <a:schemeClr val="lt1"/>
              </a:solidFill>
              <a:latin typeface="Lato"/>
              <a:ea typeface="Lato"/>
              <a:cs typeface="Lato"/>
              <a:sym typeface="Lato"/>
            </a:endParaRPr>
          </a:p>
          <a:p>
            <a:pPr indent="0" lvl="0" marL="165100" marR="0" rtl="0" algn="l">
              <a:lnSpc>
                <a:spcPct val="90000"/>
              </a:lnSpc>
              <a:spcBef>
                <a:spcPts val="0"/>
              </a:spcBef>
              <a:spcAft>
                <a:spcPts val="0"/>
              </a:spcAft>
              <a:buNone/>
            </a:pPr>
            <a:r>
              <a:t/>
            </a:r>
            <a:endParaRPr b="1" sz="1200">
              <a:solidFill>
                <a:schemeClr val="lt1"/>
              </a:solidFill>
              <a:latin typeface="Lato"/>
              <a:ea typeface="Lato"/>
              <a:cs typeface="Lato"/>
              <a:sym typeface="Lato"/>
            </a:endParaRPr>
          </a:p>
          <a:p>
            <a:pPr indent="-152400" lvl="0" marL="165100" marR="0" rtl="0" algn="l">
              <a:lnSpc>
                <a:spcPct val="90000"/>
              </a:lnSpc>
              <a:spcBef>
                <a:spcPts val="0"/>
              </a:spcBef>
              <a:spcAft>
                <a:spcPts val="0"/>
              </a:spcAft>
              <a:buClr>
                <a:schemeClr val="lt1"/>
              </a:buClr>
              <a:buSzPts val="1200"/>
              <a:buFont typeface="Lato"/>
              <a:buChar char="●"/>
            </a:pPr>
            <a:r>
              <a:rPr b="1" lang="en" sz="1200">
                <a:solidFill>
                  <a:schemeClr val="lt1"/>
                </a:solidFill>
                <a:latin typeface="Lato"/>
                <a:ea typeface="Lato"/>
                <a:cs typeface="Lato"/>
                <a:sym typeface="Lato"/>
              </a:rPr>
              <a:t>Human resources</a:t>
            </a:r>
            <a:endParaRPr b="1" sz="1200">
              <a:solidFill>
                <a:schemeClr val="lt1"/>
              </a:solidFill>
              <a:latin typeface="Lato"/>
              <a:ea typeface="Lato"/>
              <a:cs typeface="Lato"/>
              <a:sym typeface="Lato"/>
            </a:endParaRPr>
          </a:p>
          <a:p>
            <a:pPr indent="0" lvl="0" marL="165100" marR="0" rtl="0" algn="l">
              <a:lnSpc>
                <a:spcPct val="90000"/>
              </a:lnSpc>
              <a:spcBef>
                <a:spcPts val="0"/>
              </a:spcBef>
              <a:spcAft>
                <a:spcPts val="0"/>
              </a:spcAft>
              <a:buNone/>
            </a:pPr>
            <a:r>
              <a:rPr lang="en" sz="1200">
                <a:solidFill>
                  <a:schemeClr val="lt1"/>
                </a:solidFill>
                <a:latin typeface="Lato"/>
                <a:ea typeface="Lato"/>
                <a:cs typeface="Lato"/>
                <a:sym typeface="Lato"/>
              </a:rPr>
              <a:t> </a:t>
            </a:r>
            <a:endParaRPr sz="1200">
              <a:solidFill>
                <a:schemeClr val="lt1"/>
              </a:solidFill>
              <a:latin typeface="Lato"/>
              <a:ea typeface="Lato"/>
              <a:cs typeface="Lato"/>
              <a:sym typeface="Lato"/>
            </a:endParaRPr>
          </a:p>
          <a:p>
            <a:pPr indent="0" lvl="0" marL="0" marR="0" rtl="0" algn="l">
              <a:lnSpc>
                <a:spcPct val="90000"/>
              </a:lnSpc>
              <a:spcBef>
                <a:spcPts val="0"/>
              </a:spcBef>
              <a:spcAft>
                <a:spcPts val="0"/>
              </a:spcAft>
              <a:buNone/>
            </a:pPr>
            <a:r>
              <a:t/>
            </a:r>
            <a:endParaRPr sz="1200">
              <a:solidFill>
                <a:schemeClr val="lt1"/>
              </a:solidFill>
              <a:latin typeface="Lato"/>
              <a:ea typeface="Lato"/>
              <a:cs typeface="Lato"/>
              <a:sym typeface="Lato"/>
            </a:endParaRPr>
          </a:p>
        </p:txBody>
      </p:sp>
      <p:sp>
        <p:nvSpPr>
          <p:cNvPr id="518" name="Google Shape;518;p84"/>
          <p:cNvSpPr txBox="1"/>
          <p:nvPr/>
        </p:nvSpPr>
        <p:spPr>
          <a:xfrm>
            <a:off x="601315" y="2898625"/>
            <a:ext cx="2224800" cy="845100"/>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Clr>
                <a:srgbClr val="3F3F3F"/>
              </a:buClr>
              <a:buSzPts val="1400"/>
              <a:buFont typeface="Noto Sans Symbols"/>
              <a:buNone/>
            </a:pPr>
            <a:r>
              <a:rPr b="1" lang="en" sz="1500">
                <a:solidFill>
                  <a:srgbClr val="3F3F3F"/>
                </a:solidFill>
                <a:latin typeface="Lato"/>
                <a:ea typeface="Lato"/>
                <a:cs typeface="Lato"/>
                <a:sym typeface="Lato"/>
              </a:rPr>
              <a:t>Slow to Leverage Digital</a:t>
            </a:r>
            <a:br>
              <a:rPr b="1" lang="en">
                <a:solidFill>
                  <a:schemeClr val="accent1"/>
                </a:solidFill>
                <a:latin typeface="Lato"/>
                <a:ea typeface="Lato"/>
                <a:cs typeface="Lato"/>
                <a:sym typeface="Lato"/>
              </a:rPr>
            </a:br>
            <a:r>
              <a:rPr lang="en" sz="1200">
                <a:solidFill>
                  <a:schemeClr val="dk1"/>
                </a:solidFill>
                <a:latin typeface="Lato"/>
                <a:ea typeface="Lato"/>
                <a:cs typeface="Lato"/>
                <a:sym typeface="Lato"/>
              </a:rPr>
              <a:t>Companies leading the way in digital and omni-channel  </a:t>
            </a:r>
            <a:endParaRPr sz="1200">
              <a:solidFill>
                <a:schemeClr val="dk1"/>
              </a:solidFill>
              <a:latin typeface="Lato"/>
              <a:ea typeface="Lato"/>
              <a:cs typeface="Lato"/>
              <a:sym typeface="Lato"/>
            </a:endParaRPr>
          </a:p>
          <a:p>
            <a:pPr indent="0" lvl="0" marL="0" marR="0" rtl="0" algn="ctr">
              <a:lnSpc>
                <a:spcPct val="110000"/>
              </a:lnSpc>
              <a:spcBef>
                <a:spcPts val="0"/>
              </a:spcBef>
              <a:spcAft>
                <a:spcPts val="0"/>
              </a:spcAft>
              <a:buClr>
                <a:srgbClr val="3F3F3F"/>
              </a:buClr>
              <a:buSzPts val="1400"/>
              <a:buFont typeface="Noto Sans Symbols"/>
              <a:buNone/>
            </a:pPr>
            <a:r>
              <a:t/>
            </a:r>
            <a:endParaRPr sz="1200">
              <a:solidFill>
                <a:srgbClr val="3F3F3F"/>
              </a:solidFill>
              <a:latin typeface="Lato"/>
              <a:ea typeface="Lato"/>
              <a:cs typeface="Lato"/>
              <a:sym typeface="Lato"/>
            </a:endParaRPr>
          </a:p>
        </p:txBody>
      </p:sp>
      <p:grpSp>
        <p:nvGrpSpPr>
          <p:cNvPr id="519" name="Google Shape;519;p84"/>
          <p:cNvGrpSpPr/>
          <p:nvPr/>
        </p:nvGrpSpPr>
        <p:grpSpPr>
          <a:xfrm>
            <a:off x="1196837" y="1544314"/>
            <a:ext cx="1033849" cy="1277742"/>
            <a:chOff x="5708650" y="1885950"/>
            <a:chExt cx="922338" cy="1139823"/>
          </a:xfrm>
        </p:grpSpPr>
        <p:sp>
          <p:nvSpPr>
            <p:cNvPr id="520" name="Google Shape;520;p84"/>
            <p:cNvSpPr/>
            <p:nvPr/>
          </p:nvSpPr>
          <p:spPr>
            <a:xfrm>
              <a:off x="6092825" y="2209800"/>
              <a:ext cx="153988" cy="254001"/>
            </a:xfrm>
            <a:custGeom>
              <a:rect b="b" l="l" r="r" t="t"/>
              <a:pathLst>
                <a:path extrusionOk="0" h="995" w="603">
                  <a:moveTo>
                    <a:pt x="121" y="120"/>
                  </a:moveTo>
                  <a:cubicBezTo>
                    <a:pt x="483" y="120"/>
                    <a:pt x="483" y="120"/>
                    <a:pt x="483" y="120"/>
                  </a:cubicBezTo>
                  <a:cubicBezTo>
                    <a:pt x="483" y="968"/>
                    <a:pt x="483" y="968"/>
                    <a:pt x="483" y="968"/>
                  </a:cubicBezTo>
                  <a:cubicBezTo>
                    <a:pt x="524" y="974"/>
                    <a:pt x="564" y="983"/>
                    <a:pt x="603" y="995"/>
                  </a:cubicBezTo>
                  <a:cubicBezTo>
                    <a:pt x="603" y="60"/>
                    <a:pt x="603" y="60"/>
                    <a:pt x="603" y="60"/>
                  </a:cubicBezTo>
                  <a:cubicBezTo>
                    <a:pt x="603" y="27"/>
                    <a:pt x="576" y="0"/>
                    <a:pt x="543" y="0"/>
                  </a:cubicBezTo>
                  <a:cubicBezTo>
                    <a:pt x="60" y="0"/>
                    <a:pt x="60" y="0"/>
                    <a:pt x="60" y="0"/>
                  </a:cubicBezTo>
                  <a:cubicBezTo>
                    <a:pt x="27" y="0"/>
                    <a:pt x="0" y="27"/>
                    <a:pt x="0" y="60"/>
                  </a:cubicBezTo>
                  <a:cubicBezTo>
                    <a:pt x="0" y="995"/>
                    <a:pt x="0" y="995"/>
                    <a:pt x="0" y="995"/>
                  </a:cubicBezTo>
                  <a:cubicBezTo>
                    <a:pt x="39" y="983"/>
                    <a:pt x="80" y="974"/>
                    <a:pt x="121" y="968"/>
                  </a:cubicBezTo>
                  <a:lnTo>
                    <a:pt x="121" y="12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600">
                <a:solidFill>
                  <a:schemeClr val="dk1"/>
                </a:solidFill>
                <a:latin typeface="Cambria"/>
                <a:ea typeface="Cambria"/>
                <a:cs typeface="Cambria"/>
                <a:sym typeface="Cambria"/>
              </a:endParaRPr>
            </a:p>
          </p:txBody>
        </p:sp>
        <p:sp>
          <p:nvSpPr>
            <p:cNvPr id="521" name="Google Shape;521;p84"/>
            <p:cNvSpPr/>
            <p:nvPr/>
          </p:nvSpPr>
          <p:spPr>
            <a:xfrm>
              <a:off x="6461125" y="2149475"/>
              <a:ext cx="153988" cy="520700"/>
            </a:xfrm>
            <a:custGeom>
              <a:rect b="b" l="l" r="r" t="t"/>
              <a:pathLst>
                <a:path extrusionOk="0" h="2050" w="603">
                  <a:moveTo>
                    <a:pt x="60" y="0"/>
                  </a:moveTo>
                  <a:cubicBezTo>
                    <a:pt x="27" y="0"/>
                    <a:pt x="0" y="27"/>
                    <a:pt x="0" y="60"/>
                  </a:cubicBezTo>
                  <a:cubicBezTo>
                    <a:pt x="0" y="1990"/>
                    <a:pt x="0" y="1990"/>
                    <a:pt x="0" y="1990"/>
                  </a:cubicBezTo>
                  <a:cubicBezTo>
                    <a:pt x="0" y="2023"/>
                    <a:pt x="27" y="2050"/>
                    <a:pt x="60" y="2050"/>
                  </a:cubicBezTo>
                  <a:cubicBezTo>
                    <a:pt x="542" y="2050"/>
                    <a:pt x="542" y="2050"/>
                    <a:pt x="542" y="2050"/>
                  </a:cubicBezTo>
                  <a:cubicBezTo>
                    <a:pt x="576" y="2050"/>
                    <a:pt x="603" y="2023"/>
                    <a:pt x="603" y="1990"/>
                  </a:cubicBezTo>
                  <a:cubicBezTo>
                    <a:pt x="603" y="60"/>
                    <a:pt x="603" y="60"/>
                    <a:pt x="603" y="60"/>
                  </a:cubicBezTo>
                  <a:cubicBezTo>
                    <a:pt x="603" y="27"/>
                    <a:pt x="576" y="0"/>
                    <a:pt x="542" y="0"/>
                  </a:cubicBezTo>
                  <a:lnTo>
                    <a:pt x="60" y="0"/>
                  </a:lnTo>
                  <a:close/>
                  <a:moveTo>
                    <a:pt x="482" y="1930"/>
                  </a:moveTo>
                  <a:cubicBezTo>
                    <a:pt x="120" y="1930"/>
                    <a:pt x="120" y="1930"/>
                    <a:pt x="120" y="1930"/>
                  </a:cubicBezTo>
                  <a:cubicBezTo>
                    <a:pt x="120" y="120"/>
                    <a:pt x="120" y="120"/>
                    <a:pt x="120" y="120"/>
                  </a:cubicBezTo>
                  <a:cubicBezTo>
                    <a:pt x="482" y="120"/>
                    <a:pt x="482" y="120"/>
                    <a:pt x="482" y="120"/>
                  </a:cubicBezTo>
                  <a:lnTo>
                    <a:pt x="482" y="193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600">
                <a:solidFill>
                  <a:schemeClr val="dk1"/>
                </a:solidFill>
                <a:latin typeface="Cambria"/>
                <a:ea typeface="Cambria"/>
                <a:cs typeface="Cambria"/>
                <a:sym typeface="Cambria"/>
              </a:endParaRPr>
            </a:p>
          </p:txBody>
        </p:sp>
        <p:sp>
          <p:nvSpPr>
            <p:cNvPr id="522" name="Google Shape;522;p84"/>
            <p:cNvSpPr/>
            <p:nvPr/>
          </p:nvSpPr>
          <p:spPr>
            <a:xfrm>
              <a:off x="6302375" y="2486025"/>
              <a:ext cx="128588" cy="146050"/>
            </a:xfrm>
            <a:custGeom>
              <a:rect b="b" l="l" r="r" t="t"/>
              <a:pathLst>
                <a:path extrusionOk="0" h="572" w="501">
                  <a:moveTo>
                    <a:pt x="380" y="121"/>
                  </a:moveTo>
                  <a:cubicBezTo>
                    <a:pt x="380" y="343"/>
                    <a:pt x="380" y="343"/>
                    <a:pt x="380" y="343"/>
                  </a:cubicBezTo>
                  <a:cubicBezTo>
                    <a:pt x="429" y="414"/>
                    <a:pt x="470" y="491"/>
                    <a:pt x="501" y="572"/>
                  </a:cubicBezTo>
                  <a:cubicBezTo>
                    <a:pt x="501" y="61"/>
                    <a:pt x="501" y="61"/>
                    <a:pt x="501" y="61"/>
                  </a:cubicBezTo>
                  <a:cubicBezTo>
                    <a:pt x="501" y="27"/>
                    <a:pt x="474" y="0"/>
                    <a:pt x="441" y="0"/>
                  </a:cubicBezTo>
                  <a:cubicBezTo>
                    <a:pt x="0" y="0"/>
                    <a:pt x="0" y="0"/>
                    <a:pt x="0" y="0"/>
                  </a:cubicBezTo>
                  <a:cubicBezTo>
                    <a:pt x="63" y="35"/>
                    <a:pt x="122" y="75"/>
                    <a:pt x="177" y="121"/>
                  </a:cubicBezTo>
                  <a:lnTo>
                    <a:pt x="380" y="12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600">
                <a:solidFill>
                  <a:schemeClr val="dk1"/>
                </a:solidFill>
                <a:latin typeface="Cambria"/>
                <a:ea typeface="Cambria"/>
                <a:cs typeface="Cambria"/>
                <a:sym typeface="Cambria"/>
              </a:endParaRPr>
            </a:p>
          </p:txBody>
        </p:sp>
        <p:sp>
          <p:nvSpPr>
            <p:cNvPr id="523" name="Google Shape;523;p84"/>
            <p:cNvSpPr/>
            <p:nvPr/>
          </p:nvSpPr>
          <p:spPr>
            <a:xfrm>
              <a:off x="5722938" y="2271713"/>
              <a:ext cx="153988" cy="398464"/>
            </a:xfrm>
            <a:custGeom>
              <a:rect b="b" l="l" r="r" t="t"/>
              <a:pathLst>
                <a:path extrusionOk="0" h="1568" w="604">
                  <a:moveTo>
                    <a:pt x="61" y="1568"/>
                  </a:moveTo>
                  <a:cubicBezTo>
                    <a:pt x="543" y="1568"/>
                    <a:pt x="543" y="1568"/>
                    <a:pt x="543" y="1568"/>
                  </a:cubicBezTo>
                  <a:cubicBezTo>
                    <a:pt x="577" y="1568"/>
                    <a:pt x="604" y="1541"/>
                    <a:pt x="604" y="1508"/>
                  </a:cubicBezTo>
                  <a:cubicBezTo>
                    <a:pt x="604" y="60"/>
                    <a:pt x="604" y="60"/>
                    <a:pt x="604" y="60"/>
                  </a:cubicBezTo>
                  <a:cubicBezTo>
                    <a:pt x="604" y="27"/>
                    <a:pt x="577" y="0"/>
                    <a:pt x="543" y="0"/>
                  </a:cubicBezTo>
                  <a:cubicBezTo>
                    <a:pt x="61" y="0"/>
                    <a:pt x="61" y="0"/>
                    <a:pt x="61" y="0"/>
                  </a:cubicBezTo>
                  <a:cubicBezTo>
                    <a:pt x="27" y="0"/>
                    <a:pt x="0" y="27"/>
                    <a:pt x="0" y="60"/>
                  </a:cubicBezTo>
                  <a:cubicBezTo>
                    <a:pt x="0" y="1508"/>
                    <a:pt x="0" y="1508"/>
                    <a:pt x="0" y="1508"/>
                  </a:cubicBezTo>
                  <a:cubicBezTo>
                    <a:pt x="0" y="1541"/>
                    <a:pt x="27" y="1568"/>
                    <a:pt x="61" y="1568"/>
                  </a:cubicBezTo>
                  <a:close/>
                  <a:moveTo>
                    <a:pt x="121" y="121"/>
                  </a:moveTo>
                  <a:cubicBezTo>
                    <a:pt x="483" y="121"/>
                    <a:pt x="483" y="121"/>
                    <a:pt x="483" y="121"/>
                  </a:cubicBezTo>
                  <a:cubicBezTo>
                    <a:pt x="483" y="1448"/>
                    <a:pt x="483" y="1448"/>
                    <a:pt x="483" y="1448"/>
                  </a:cubicBezTo>
                  <a:cubicBezTo>
                    <a:pt x="121" y="1448"/>
                    <a:pt x="121" y="1448"/>
                    <a:pt x="121" y="1448"/>
                  </a:cubicBezTo>
                  <a:lnTo>
                    <a:pt x="121" y="12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600">
                <a:solidFill>
                  <a:schemeClr val="dk1"/>
                </a:solidFill>
                <a:latin typeface="Cambria"/>
                <a:ea typeface="Cambria"/>
                <a:cs typeface="Cambria"/>
                <a:sym typeface="Cambria"/>
              </a:endParaRPr>
            </a:p>
          </p:txBody>
        </p:sp>
        <p:sp>
          <p:nvSpPr>
            <p:cNvPr id="524" name="Google Shape;524;p84"/>
            <p:cNvSpPr/>
            <p:nvPr/>
          </p:nvSpPr>
          <p:spPr>
            <a:xfrm>
              <a:off x="5908675" y="2363788"/>
              <a:ext cx="152401" cy="268288"/>
            </a:xfrm>
            <a:custGeom>
              <a:rect b="b" l="l" r="r" t="t"/>
              <a:pathLst>
                <a:path extrusionOk="0" h="1054" w="603">
                  <a:moveTo>
                    <a:pt x="121" y="121"/>
                  </a:moveTo>
                  <a:cubicBezTo>
                    <a:pt x="483" y="121"/>
                    <a:pt x="483" y="121"/>
                    <a:pt x="483" y="121"/>
                  </a:cubicBezTo>
                  <a:cubicBezTo>
                    <a:pt x="483" y="493"/>
                    <a:pt x="483" y="493"/>
                    <a:pt x="483" y="493"/>
                  </a:cubicBezTo>
                  <a:cubicBezTo>
                    <a:pt x="522" y="471"/>
                    <a:pt x="562" y="451"/>
                    <a:pt x="603" y="434"/>
                  </a:cubicBezTo>
                  <a:cubicBezTo>
                    <a:pt x="603" y="60"/>
                    <a:pt x="603" y="60"/>
                    <a:pt x="603" y="60"/>
                  </a:cubicBezTo>
                  <a:cubicBezTo>
                    <a:pt x="603" y="27"/>
                    <a:pt x="576" y="0"/>
                    <a:pt x="543" y="0"/>
                  </a:cubicBezTo>
                  <a:cubicBezTo>
                    <a:pt x="61" y="0"/>
                    <a:pt x="61" y="0"/>
                    <a:pt x="61" y="0"/>
                  </a:cubicBezTo>
                  <a:cubicBezTo>
                    <a:pt x="27" y="0"/>
                    <a:pt x="0" y="27"/>
                    <a:pt x="0" y="60"/>
                  </a:cubicBezTo>
                  <a:cubicBezTo>
                    <a:pt x="0" y="1054"/>
                    <a:pt x="0" y="1054"/>
                    <a:pt x="0" y="1054"/>
                  </a:cubicBezTo>
                  <a:cubicBezTo>
                    <a:pt x="31" y="973"/>
                    <a:pt x="72" y="896"/>
                    <a:pt x="121" y="825"/>
                  </a:cubicBezTo>
                  <a:lnTo>
                    <a:pt x="121" y="12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600">
                <a:solidFill>
                  <a:schemeClr val="dk1"/>
                </a:solidFill>
                <a:latin typeface="Cambria"/>
                <a:ea typeface="Cambria"/>
                <a:cs typeface="Cambria"/>
                <a:sym typeface="Cambria"/>
              </a:endParaRPr>
            </a:p>
          </p:txBody>
        </p:sp>
        <p:sp>
          <p:nvSpPr>
            <p:cNvPr id="525" name="Google Shape;525;p84"/>
            <p:cNvSpPr/>
            <p:nvPr/>
          </p:nvSpPr>
          <p:spPr>
            <a:xfrm>
              <a:off x="5734050" y="1885950"/>
              <a:ext cx="866777" cy="469899"/>
            </a:xfrm>
            <a:custGeom>
              <a:rect b="b" l="l" r="r" t="t"/>
              <a:pathLst>
                <a:path extrusionOk="0" h="1842" w="3405">
                  <a:moveTo>
                    <a:pt x="213" y="964"/>
                  </a:moveTo>
                  <a:cubicBezTo>
                    <a:pt x="230" y="967"/>
                    <a:pt x="247" y="969"/>
                    <a:pt x="264" y="969"/>
                  </a:cubicBezTo>
                  <a:cubicBezTo>
                    <a:pt x="334" y="969"/>
                    <a:pt x="400" y="939"/>
                    <a:pt x="445" y="886"/>
                  </a:cubicBezTo>
                  <a:cubicBezTo>
                    <a:pt x="752" y="1039"/>
                    <a:pt x="752" y="1039"/>
                    <a:pt x="752" y="1039"/>
                  </a:cubicBezTo>
                  <a:cubicBezTo>
                    <a:pt x="723" y="1169"/>
                    <a:pt x="805" y="1298"/>
                    <a:pt x="935" y="1327"/>
                  </a:cubicBezTo>
                  <a:cubicBezTo>
                    <a:pt x="1065" y="1356"/>
                    <a:pt x="1194" y="1274"/>
                    <a:pt x="1223" y="1144"/>
                  </a:cubicBezTo>
                  <a:cubicBezTo>
                    <a:pt x="1235" y="1091"/>
                    <a:pt x="1228" y="1036"/>
                    <a:pt x="1205" y="987"/>
                  </a:cubicBezTo>
                  <a:cubicBezTo>
                    <a:pt x="1571" y="683"/>
                    <a:pt x="1571" y="683"/>
                    <a:pt x="1571" y="683"/>
                  </a:cubicBezTo>
                  <a:cubicBezTo>
                    <a:pt x="1634" y="729"/>
                    <a:pt x="1717" y="741"/>
                    <a:pt x="1790" y="714"/>
                  </a:cubicBezTo>
                  <a:cubicBezTo>
                    <a:pt x="2256" y="1413"/>
                    <a:pt x="2256" y="1413"/>
                    <a:pt x="2256" y="1413"/>
                  </a:cubicBezTo>
                  <a:cubicBezTo>
                    <a:pt x="2167" y="1512"/>
                    <a:pt x="2175" y="1664"/>
                    <a:pt x="2274" y="1753"/>
                  </a:cubicBezTo>
                  <a:cubicBezTo>
                    <a:pt x="2374" y="1842"/>
                    <a:pt x="2526" y="1834"/>
                    <a:pt x="2615" y="1735"/>
                  </a:cubicBezTo>
                  <a:cubicBezTo>
                    <a:pt x="2703" y="1637"/>
                    <a:pt x="2696" y="1487"/>
                    <a:pt x="2600" y="1397"/>
                  </a:cubicBezTo>
                  <a:cubicBezTo>
                    <a:pt x="3100" y="479"/>
                    <a:pt x="3100" y="479"/>
                    <a:pt x="3100" y="479"/>
                  </a:cubicBezTo>
                  <a:cubicBezTo>
                    <a:pt x="3120" y="484"/>
                    <a:pt x="3139" y="487"/>
                    <a:pt x="3159" y="487"/>
                  </a:cubicBezTo>
                  <a:cubicBezTo>
                    <a:pt x="3293" y="488"/>
                    <a:pt x="3403" y="380"/>
                    <a:pt x="3404" y="245"/>
                  </a:cubicBezTo>
                  <a:cubicBezTo>
                    <a:pt x="3405" y="111"/>
                    <a:pt x="3297" y="2"/>
                    <a:pt x="3163" y="1"/>
                  </a:cubicBezTo>
                  <a:cubicBezTo>
                    <a:pt x="3028" y="0"/>
                    <a:pt x="2919" y="108"/>
                    <a:pt x="2918" y="242"/>
                  </a:cubicBezTo>
                  <a:cubicBezTo>
                    <a:pt x="2917" y="310"/>
                    <a:pt x="2945" y="375"/>
                    <a:pt x="2995" y="421"/>
                  </a:cubicBezTo>
                  <a:cubicBezTo>
                    <a:pt x="2494" y="1339"/>
                    <a:pt x="2494" y="1339"/>
                    <a:pt x="2494" y="1339"/>
                  </a:cubicBezTo>
                  <a:cubicBezTo>
                    <a:pt x="2449" y="1327"/>
                    <a:pt x="2401" y="1329"/>
                    <a:pt x="2357" y="1345"/>
                  </a:cubicBezTo>
                  <a:cubicBezTo>
                    <a:pt x="1891" y="647"/>
                    <a:pt x="1891" y="647"/>
                    <a:pt x="1891" y="647"/>
                  </a:cubicBezTo>
                  <a:cubicBezTo>
                    <a:pt x="1980" y="548"/>
                    <a:pt x="1972" y="395"/>
                    <a:pt x="1873" y="306"/>
                  </a:cubicBezTo>
                  <a:cubicBezTo>
                    <a:pt x="1774" y="217"/>
                    <a:pt x="1622" y="225"/>
                    <a:pt x="1533" y="323"/>
                  </a:cubicBezTo>
                  <a:cubicBezTo>
                    <a:pt x="1467" y="396"/>
                    <a:pt x="1452" y="501"/>
                    <a:pt x="1494" y="590"/>
                  </a:cubicBezTo>
                  <a:cubicBezTo>
                    <a:pt x="1128" y="894"/>
                    <a:pt x="1128" y="894"/>
                    <a:pt x="1128" y="894"/>
                  </a:cubicBezTo>
                  <a:cubicBezTo>
                    <a:pt x="1028" y="821"/>
                    <a:pt x="888" y="837"/>
                    <a:pt x="807" y="932"/>
                  </a:cubicBezTo>
                  <a:cubicBezTo>
                    <a:pt x="500" y="778"/>
                    <a:pt x="500" y="778"/>
                    <a:pt x="500" y="778"/>
                  </a:cubicBezTo>
                  <a:cubicBezTo>
                    <a:pt x="528" y="648"/>
                    <a:pt x="445" y="520"/>
                    <a:pt x="314" y="492"/>
                  </a:cubicBezTo>
                  <a:cubicBezTo>
                    <a:pt x="184" y="464"/>
                    <a:pt x="56" y="547"/>
                    <a:pt x="28" y="678"/>
                  </a:cubicBezTo>
                  <a:cubicBezTo>
                    <a:pt x="0" y="808"/>
                    <a:pt x="83" y="936"/>
                    <a:pt x="213" y="964"/>
                  </a:cubicBezTo>
                  <a:close/>
                  <a:moveTo>
                    <a:pt x="3159" y="125"/>
                  </a:moveTo>
                  <a:cubicBezTo>
                    <a:pt x="3226" y="125"/>
                    <a:pt x="3280" y="179"/>
                    <a:pt x="3280" y="245"/>
                  </a:cubicBezTo>
                  <a:cubicBezTo>
                    <a:pt x="3280" y="312"/>
                    <a:pt x="3226" y="366"/>
                    <a:pt x="3159" y="366"/>
                  </a:cubicBezTo>
                  <a:cubicBezTo>
                    <a:pt x="3093" y="366"/>
                    <a:pt x="3039" y="312"/>
                    <a:pt x="3039" y="245"/>
                  </a:cubicBezTo>
                  <a:cubicBezTo>
                    <a:pt x="3039" y="179"/>
                    <a:pt x="3093" y="125"/>
                    <a:pt x="3159" y="125"/>
                  </a:cubicBezTo>
                  <a:close/>
                  <a:moveTo>
                    <a:pt x="2435" y="1452"/>
                  </a:moveTo>
                  <a:cubicBezTo>
                    <a:pt x="2502" y="1452"/>
                    <a:pt x="2556" y="1506"/>
                    <a:pt x="2556" y="1572"/>
                  </a:cubicBezTo>
                  <a:cubicBezTo>
                    <a:pt x="2556" y="1639"/>
                    <a:pt x="2502" y="1693"/>
                    <a:pt x="2435" y="1693"/>
                  </a:cubicBezTo>
                  <a:cubicBezTo>
                    <a:pt x="2369" y="1693"/>
                    <a:pt x="2315" y="1639"/>
                    <a:pt x="2315" y="1572"/>
                  </a:cubicBezTo>
                  <a:cubicBezTo>
                    <a:pt x="2315" y="1506"/>
                    <a:pt x="2369" y="1452"/>
                    <a:pt x="2435" y="1452"/>
                  </a:cubicBezTo>
                  <a:close/>
                  <a:moveTo>
                    <a:pt x="1712" y="366"/>
                  </a:moveTo>
                  <a:cubicBezTo>
                    <a:pt x="1778" y="366"/>
                    <a:pt x="1832" y="420"/>
                    <a:pt x="1832" y="487"/>
                  </a:cubicBezTo>
                  <a:cubicBezTo>
                    <a:pt x="1832" y="553"/>
                    <a:pt x="1778" y="607"/>
                    <a:pt x="1712" y="607"/>
                  </a:cubicBezTo>
                  <a:cubicBezTo>
                    <a:pt x="1645" y="607"/>
                    <a:pt x="1591" y="553"/>
                    <a:pt x="1591" y="487"/>
                  </a:cubicBezTo>
                  <a:cubicBezTo>
                    <a:pt x="1591" y="420"/>
                    <a:pt x="1645" y="366"/>
                    <a:pt x="1712" y="366"/>
                  </a:cubicBezTo>
                  <a:close/>
                  <a:moveTo>
                    <a:pt x="988" y="969"/>
                  </a:moveTo>
                  <a:cubicBezTo>
                    <a:pt x="1054" y="969"/>
                    <a:pt x="1108" y="1023"/>
                    <a:pt x="1108" y="1090"/>
                  </a:cubicBezTo>
                  <a:cubicBezTo>
                    <a:pt x="1108" y="1156"/>
                    <a:pt x="1054" y="1210"/>
                    <a:pt x="988" y="1210"/>
                  </a:cubicBezTo>
                  <a:cubicBezTo>
                    <a:pt x="921" y="1210"/>
                    <a:pt x="867" y="1156"/>
                    <a:pt x="867" y="1090"/>
                  </a:cubicBezTo>
                  <a:cubicBezTo>
                    <a:pt x="867" y="1023"/>
                    <a:pt x="921" y="969"/>
                    <a:pt x="988" y="969"/>
                  </a:cubicBezTo>
                  <a:close/>
                  <a:moveTo>
                    <a:pt x="264" y="607"/>
                  </a:moveTo>
                  <a:cubicBezTo>
                    <a:pt x="331" y="607"/>
                    <a:pt x="385" y="661"/>
                    <a:pt x="385" y="728"/>
                  </a:cubicBezTo>
                  <a:cubicBezTo>
                    <a:pt x="385" y="795"/>
                    <a:pt x="331" y="849"/>
                    <a:pt x="264" y="849"/>
                  </a:cubicBezTo>
                  <a:cubicBezTo>
                    <a:pt x="197" y="849"/>
                    <a:pt x="143" y="795"/>
                    <a:pt x="143" y="728"/>
                  </a:cubicBezTo>
                  <a:cubicBezTo>
                    <a:pt x="143" y="661"/>
                    <a:pt x="197" y="607"/>
                    <a:pt x="264" y="607"/>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600">
                <a:solidFill>
                  <a:schemeClr val="dk1"/>
                </a:solidFill>
                <a:latin typeface="Cambria"/>
                <a:ea typeface="Cambria"/>
                <a:cs typeface="Cambria"/>
                <a:sym typeface="Cambria"/>
              </a:endParaRPr>
            </a:p>
          </p:txBody>
        </p:sp>
        <p:sp>
          <p:nvSpPr>
            <p:cNvPr id="526" name="Google Shape;526;p84"/>
            <p:cNvSpPr/>
            <p:nvPr/>
          </p:nvSpPr>
          <p:spPr>
            <a:xfrm>
              <a:off x="6445250" y="2686050"/>
              <a:ext cx="185738" cy="92075"/>
            </a:xfrm>
            <a:custGeom>
              <a:rect b="b" l="l" r="r" t="t"/>
              <a:pathLst>
                <a:path extrusionOk="0" h="361" w="726">
                  <a:moveTo>
                    <a:pt x="666" y="0"/>
                  </a:moveTo>
                  <a:cubicBezTo>
                    <a:pt x="0" y="0"/>
                    <a:pt x="0" y="0"/>
                    <a:pt x="0" y="0"/>
                  </a:cubicBezTo>
                  <a:cubicBezTo>
                    <a:pt x="6" y="39"/>
                    <a:pt x="11" y="79"/>
                    <a:pt x="13" y="120"/>
                  </a:cubicBezTo>
                  <a:cubicBezTo>
                    <a:pt x="605" y="120"/>
                    <a:pt x="605" y="120"/>
                    <a:pt x="605" y="120"/>
                  </a:cubicBezTo>
                  <a:cubicBezTo>
                    <a:pt x="605" y="241"/>
                    <a:pt x="605" y="241"/>
                    <a:pt x="605" y="241"/>
                  </a:cubicBezTo>
                  <a:cubicBezTo>
                    <a:pt x="13" y="241"/>
                    <a:pt x="13" y="241"/>
                    <a:pt x="13" y="241"/>
                  </a:cubicBezTo>
                  <a:cubicBezTo>
                    <a:pt x="11" y="282"/>
                    <a:pt x="6" y="322"/>
                    <a:pt x="0" y="361"/>
                  </a:cubicBezTo>
                  <a:cubicBezTo>
                    <a:pt x="666" y="361"/>
                    <a:pt x="666" y="361"/>
                    <a:pt x="666" y="361"/>
                  </a:cubicBezTo>
                  <a:cubicBezTo>
                    <a:pt x="699" y="361"/>
                    <a:pt x="726" y="334"/>
                    <a:pt x="726" y="301"/>
                  </a:cubicBezTo>
                  <a:cubicBezTo>
                    <a:pt x="726" y="60"/>
                    <a:pt x="726" y="60"/>
                    <a:pt x="726" y="60"/>
                  </a:cubicBezTo>
                  <a:cubicBezTo>
                    <a:pt x="726" y="27"/>
                    <a:pt x="699" y="0"/>
                    <a:pt x="666"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600">
                <a:solidFill>
                  <a:schemeClr val="dk1"/>
                </a:solidFill>
                <a:latin typeface="Cambria"/>
                <a:ea typeface="Cambria"/>
                <a:cs typeface="Cambria"/>
                <a:sym typeface="Cambria"/>
              </a:endParaRPr>
            </a:p>
          </p:txBody>
        </p:sp>
        <p:sp>
          <p:nvSpPr>
            <p:cNvPr id="527" name="Google Shape;527;p84"/>
            <p:cNvSpPr/>
            <p:nvPr/>
          </p:nvSpPr>
          <p:spPr>
            <a:xfrm>
              <a:off x="5708650" y="2686050"/>
              <a:ext cx="185738" cy="92075"/>
            </a:xfrm>
            <a:custGeom>
              <a:rect b="b" l="l" r="r" t="t"/>
              <a:pathLst>
                <a:path extrusionOk="0" h="361" w="727">
                  <a:moveTo>
                    <a:pt x="121" y="241"/>
                  </a:moveTo>
                  <a:cubicBezTo>
                    <a:pt x="121" y="120"/>
                    <a:pt x="121" y="120"/>
                    <a:pt x="121" y="120"/>
                  </a:cubicBezTo>
                  <a:cubicBezTo>
                    <a:pt x="713" y="120"/>
                    <a:pt x="713" y="120"/>
                    <a:pt x="713" y="120"/>
                  </a:cubicBezTo>
                  <a:cubicBezTo>
                    <a:pt x="716" y="79"/>
                    <a:pt x="720" y="39"/>
                    <a:pt x="727" y="0"/>
                  </a:cubicBezTo>
                  <a:cubicBezTo>
                    <a:pt x="60" y="0"/>
                    <a:pt x="60" y="0"/>
                    <a:pt x="60" y="0"/>
                  </a:cubicBezTo>
                  <a:cubicBezTo>
                    <a:pt x="27" y="0"/>
                    <a:pt x="0" y="27"/>
                    <a:pt x="0" y="60"/>
                  </a:cubicBezTo>
                  <a:cubicBezTo>
                    <a:pt x="0" y="301"/>
                    <a:pt x="0" y="301"/>
                    <a:pt x="0" y="301"/>
                  </a:cubicBezTo>
                  <a:cubicBezTo>
                    <a:pt x="0" y="334"/>
                    <a:pt x="27" y="361"/>
                    <a:pt x="60" y="361"/>
                  </a:cubicBezTo>
                  <a:cubicBezTo>
                    <a:pt x="727" y="361"/>
                    <a:pt x="727" y="361"/>
                    <a:pt x="727" y="361"/>
                  </a:cubicBezTo>
                  <a:cubicBezTo>
                    <a:pt x="720" y="322"/>
                    <a:pt x="716" y="282"/>
                    <a:pt x="713" y="241"/>
                  </a:cubicBezTo>
                  <a:lnTo>
                    <a:pt x="121" y="24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600">
                <a:solidFill>
                  <a:schemeClr val="dk1"/>
                </a:solidFill>
                <a:latin typeface="Cambria"/>
                <a:ea typeface="Cambria"/>
                <a:cs typeface="Cambria"/>
                <a:sym typeface="Cambria"/>
              </a:endParaRPr>
            </a:p>
          </p:txBody>
        </p:sp>
        <p:sp>
          <p:nvSpPr>
            <p:cNvPr id="528" name="Google Shape;528;p84"/>
            <p:cNvSpPr/>
            <p:nvPr/>
          </p:nvSpPr>
          <p:spPr>
            <a:xfrm>
              <a:off x="5876925" y="2439988"/>
              <a:ext cx="585787" cy="585785"/>
            </a:xfrm>
            <a:custGeom>
              <a:rect b="b" l="l" r="r" t="t"/>
              <a:pathLst>
                <a:path extrusionOk="0" h="2299" w="2300">
                  <a:moveTo>
                    <a:pt x="1150" y="2299"/>
                  </a:moveTo>
                  <a:cubicBezTo>
                    <a:pt x="843" y="2299"/>
                    <a:pt x="554" y="2180"/>
                    <a:pt x="337" y="1963"/>
                  </a:cubicBezTo>
                  <a:cubicBezTo>
                    <a:pt x="120" y="1745"/>
                    <a:pt x="0" y="1457"/>
                    <a:pt x="0" y="1150"/>
                  </a:cubicBezTo>
                  <a:cubicBezTo>
                    <a:pt x="0" y="842"/>
                    <a:pt x="120" y="554"/>
                    <a:pt x="337" y="336"/>
                  </a:cubicBezTo>
                  <a:cubicBezTo>
                    <a:pt x="554" y="119"/>
                    <a:pt x="843" y="0"/>
                    <a:pt x="1150" y="0"/>
                  </a:cubicBezTo>
                  <a:cubicBezTo>
                    <a:pt x="1458" y="0"/>
                    <a:pt x="1746" y="119"/>
                    <a:pt x="1964" y="336"/>
                  </a:cubicBezTo>
                  <a:cubicBezTo>
                    <a:pt x="2181" y="554"/>
                    <a:pt x="2300" y="842"/>
                    <a:pt x="2300" y="1150"/>
                  </a:cubicBezTo>
                  <a:cubicBezTo>
                    <a:pt x="2300" y="1457"/>
                    <a:pt x="2181" y="1745"/>
                    <a:pt x="1964" y="1963"/>
                  </a:cubicBezTo>
                  <a:cubicBezTo>
                    <a:pt x="1746" y="2180"/>
                    <a:pt x="1458" y="2299"/>
                    <a:pt x="1150" y="2299"/>
                  </a:cubicBezTo>
                  <a:close/>
                  <a:moveTo>
                    <a:pt x="1150" y="104"/>
                  </a:moveTo>
                  <a:cubicBezTo>
                    <a:pt x="574" y="104"/>
                    <a:pt x="104" y="573"/>
                    <a:pt x="104" y="1150"/>
                  </a:cubicBezTo>
                  <a:cubicBezTo>
                    <a:pt x="104" y="1726"/>
                    <a:pt x="574" y="2195"/>
                    <a:pt x="1150" y="2195"/>
                  </a:cubicBezTo>
                  <a:cubicBezTo>
                    <a:pt x="1727" y="2195"/>
                    <a:pt x="2196" y="1726"/>
                    <a:pt x="2196" y="1150"/>
                  </a:cubicBezTo>
                  <a:cubicBezTo>
                    <a:pt x="2196" y="573"/>
                    <a:pt x="1727" y="104"/>
                    <a:pt x="1150" y="104"/>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600">
                <a:solidFill>
                  <a:schemeClr val="dk1"/>
                </a:solidFill>
                <a:latin typeface="Cambria"/>
                <a:ea typeface="Cambria"/>
                <a:cs typeface="Cambria"/>
                <a:sym typeface="Cambria"/>
              </a:endParaRPr>
            </a:p>
          </p:txBody>
        </p:sp>
        <p:grpSp>
          <p:nvGrpSpPr>
            <p:cNvPr id="529" name="Google Shape;529;p84"/>
            <p:cNvGrpSpPr/>
            <p:nvPr/>
          </p:nvGrpSpPr>
          <p:grpSpPr>
            <a:xfrm>
              <a:off x="5974557" y="2541588"/>
              <a:ext cx="390524" cy="382588"/>
              <a:chOff x="5973763" y="2620963"/>
              <a:chExt cx="390524" cy="382588"/>
            </a:xfrm>
          </p:grpSpPr>
          <p:sp>
            <p:nvSpPr>
              <p:cNvPr id="530" name="Google Shape;530;p84"/>
              <p:cNvSpPr/>
              <p:nvPr/>
            </p:nvSpPr>
            <p:spPr>
              <a:xfrm>
                <a:off x="5973763" y="2693988"/>
                <a:ext cx="390524" cy="309563"/>
              </a:xfrm>
              <a:custGeom>
                <a:rect b="b" l="l" r="r" t="t"/>
                <a:pathLst>
                  <a:path extrusionOk="0" h="1212" w="1531">
                    <a:moveTo>
                      <a:pt x="1518" y="342"/>
                    </a:moveTo>
                    <a:cubicBezTo>
                      <a:pt x="1267" y="16"/>
                      <a:pt x="1267" y="16"/>
                      <a:pt x="1267" y="16"/>
                    </a:cubicBezTo>
                    <a:cubicBezTo>
                      <a:pt x="1259" y="6"/>
                      <a:pt x="1248" y="0"/>
                      <a:pt x="1235" y="0"/>
                    </a:cubicBezTo>
                    <a:cubicBezTo>
                      <a:pt x="1227" y="0"/>
                      <a:pt x="1220" y="2"/>
                      <a:pt x="1213" y="7"/>
                    </a:cubicBezTo>
                    <a:cubicBezTo>
                      <a:pt x="1054" y="108"/>
                      <a:pt x="1054" y="108"/>
                      <a:pt x="1054" y="108"/>
                    </a:cubicBezTo>
                    <a:cubicBezTo>
                      <a:pt x="846" y="108"/>
                      <a:pt x="846" y="108"/>
                      <a:pt x="846" y="108"/>
                    </a:cubicBezTo>
                    <a:cubicBezTo>
                      <a:pt x="842" y="108"/>
                      <a:pt x="839" y="109"/>
                      <a:pt x="835" y="110"/>
                    </a:cubicBezTo>
                    <a:cubicBezTo>
                      <a:pt x="674" y="156"/>
                      <a:pt x="674" y="156"/>
                      <a:pt x="674" y="156"/>
                    </a:cubicBezTo>
                    <a:cubicBezTo>
                      <a:pt x="508" y="111"/>
                      <a:pt x="508" y="111"/>
                      <a:pt x="508" y="111"/>
                    </a:cubicBezTo>
                    <a:cubicBezTo>
                      <a:pt x="344" y="7"/>
                      <a:pt x="344" y="7"/>
                      <a:pt x="344" y="7"/>
                    </a:cubicBezTo>
                    <a:cubicBezTo>
                      <a:pt x="338" y="2"/>
                      <a:pt x="330" y="0"/>
                      <a:pt x="323" y="0"/>
                    </a:cubicBezTo>
                    <a:cubicBezTo>
                      <a:pt x="311" y="0"/>
                      <a:pt x="299" y="6"/>
                      <a:pt x="291" y="15"/>
                    </a:cubicBezTo>
                    <a:cubicBezTo>
                      <a:pt x="14" y="359"/>
                      <a:pt x="14" y="359"/>
                      <a:pt x="14" y="359"/>
                    </a:cubicBezTo>
                    <a:cubicBezTo>
                      <a:pt x="0" y="376"/>
                      <a:pt x="2" y="401"/>
                      <a:pt x="19" y="415"/>
                    </a:cubicBezTo>
                    <a:cubicBezTo>
                      <a:pt x="163" y="540"/>
                      <a:pt x="163" y="540"/>
                      <a:pt x="163" y="540"/>
                    </a:cubicBezTo>
                    <a:cubicBezTo>
                      <a:pt x="288" y="708"/>
                      <a:pt x="288" y="708"/>
                      <a:pt x="288" y="708"/>
                    </a:cubicBezTo>
                    <a:cubicBezTo>
                      <a:pt x="252" y="753"/>
                      <a:pt x="255" y="818"/>
                      <a:pt x="297" y="860"/>
                    </a:cubicBezTo>
                    <a:cubicBezTo>
                      <a:pt x="313" y="876"/>
                      <a:pt x="333" y="887"/>
                      <a:pt x="355" y="892"/>
                    </a:cubicBezTo>
                    <a:cubicBezTo>
                      <a:pt x="355" y="894"/>
                      <a:pt x="355" y="896"/>
                      <a:pt x="355" y="898"/>
                    </a:cubicBezTo>
                    <a:cubicBezTo>
                      <a:pt x="355" y="929"/>
                      <a:pt x="367" y="958"/>
                      <a:pt x="389" y="980"/>
                    </a:cubicBezTo>
                    <a:cubicBezTo>
                      <a:pt x="408" y="999"/>
                      <a:pt x="433" y="1011"/>
                      <a:pt x="461" y="1013"/>
                    </a:cubicBezTo>
                    <a:cubicBezTo>
                      <a:pt x="462" y="1040"/>
                      <a:pt x="474" y="1066"/>
                      <a:pt x="494" y="1086"/>
                    </a:cubicBezTo>
                    <a:cubicBezTo>
                      <a:pt x="516" y="1107"/>
                      <a:pt x="544" y="1119"/>
                      <a:pt x="575" y="1119"/>
                    </a:cubicBezTo>
                    <a:cubicBezTo>
                      <a:pt x="577" y="1119"/>
                      <a:pt x="580" y="1119"/>
                      <a:pt x="582" y="1119"/>
                    </a:cubicBezTo>
                    <a:cubicBezTo>
                      <a:pt x="586" y="1141"/>
                      <a:pt x="597" y="1162"/>
                      <a:pt x="613" y="1178"/>
                    </a:cubicBezTo>
                    <a:cubicBezTo>
                      <a:pt x="635" y="1200"/>
                      <a:pt x="664" y="1212"/>
                      <a:pt x="695" y="1212"/>
                    </a:cubicBezTo>
                    <a:cubicBezTo>
                      <a:pt x="725" y="1212"/>
                      <a:pt x="754" y="1200"/>
                      <a:pt x="776" y="1178"/>
                    </a:cubicBezTo>
                    <a:cubicBezTo>
                      <a:pt x="785" y="1169"/>
                      <a:pt x="785" y="1169"/>
                      <a:pt x="785" y="1169"/>
                    </a:cubicBezTo>
                    <a:cubicBezTo>
                      <a:pt x="806" y="1189"/>
                      <a:pt x="834" y="1200"/>
                      <a:pt x="863" y="1200"/>
                    </a:cubicBezTo>
                    <a:cubicBezTo>
                      <a:pt x="894" y="1200"/>
                      <a:pt x="923" y="1188"/>
                      <a:pt x="944" y="1166"/>
                    </a:cubicBezTo>
                    <a:cubicBezTo>
                      <a:pt x="964" y="1147"/>
                      <a:pt x="975" y="1121"/>
                      <a:pt x="977" y="1094"/>
                    </a:cubicBezTo>
                    <a:cubicBezTo>
                      <a:pt x="1005" y="1092"/>
                      <a:pt x="1030" y="1080"/>
                      <a:pt x="1050" y="1061"/>
                    </a:cubicBezTo>
                    <a:cubicBezTo>
                      <a:pt x="1069" y="1041"/>
                      <a:pt x="1081" y="1016"/>
                      <a:pt x="1083" y="989"/>
                    </a:cubicBezTo>
                    <a:cubicBezTo>
                      <a:pt x="1110" y="987"/>
                      <a:pt x="1136" y="975"/>
                      <a:pt x="1155" y="955"/>
                    </a:cubicBezTo>
                    <a:cubicBezTo>
                      <a:pt x="1175" y="936"/>
                      <a:pt x="1186" y="910"/>
                      <a:pt x="1188" y="883"/>
                    </a:cubicBezTo>
                    <a:cubicBezTo>
                      <a:pt x="1216" y="881"/>
                      <a:pt x="1241" y="869"/>
                      <a:pt x="1261" y="850"/>
                    </a:cubicBezTo>
                    <a:cubicBezTo>
                      <a:pt x="1297" y="813"/>
                      <a:pt x="1305" y="756"/>
                      <a:pt x="1279" y="711"/>
                    </a:cubicBezTo>
                    <a:cubicBezTo>
                      <a:pt x="1371" y="519"/>
                      <a:pt x="1371" y="519"/>
                      <a:pt x="1371" y="519"/>
                    </a:cubicBezTo>
                    <a:cubicBezTo>
                      <a:pt x="1512" y="397"/>
                      <a:pt x="1512" y="397"/>
                      <a:pt x="1512" y="397"/>
                    </a:cubicBezTo>
                    <a:cubicBezTo>
                      <a:pt x="1529" y="383"/>
                      <a:pt x="1531" y="359"/>
                      <a:pt x="1518" y="342"/>
                    </a:cubicBezTo>
                    <a:close/>
                    <a:moveTo>
                      <a:pt x="1431" y="361"/>
                    </a:moveTo>
                    <a:cubicBezTo>
                      <a:pt x="1344" y="436"/>
                      <a:pt x="1344" y="436"/>
                      <a:pt x="1344" y="436"/>
                    </a:cubicBezTo>
                    <a:cubicBezTo>
                      <a:pt x="1125" y="158"/>
                      <a:pt x="1125" y="158"/>
                      <a:pt x="1125" y="158"/>
                    </a:cubicBezTo>
                    <a:cubicBezTo>
                      <a:pt x="1226" y="94"/>
                      <a:pt x="1226" y="94"/>
                      <a:pt x="1226" y="94"/>
                    </a:cubicBezTo>
                    <a:lnTo>
                      <a:pt x="1431" y="361"/>
                    </a:lnTo>
                    <a:close/>
                    <a:moveTo>
                      <a:pt x="936" y="588"/>
                    </a:moveTo>
                    <a:cubicBezTo>
                      <a:pt x="925" y="588"/>
                      <a:pt x="915" y="592"/>
                      <a:pt x="907" y="600"/>
                    </a:cubicBezTo>
                    <a:cubicBezTo>
                      <a:pt x="900" y="607"/>
                      <a:pt x="895" y="617"/>
                      <a:pt x="895" y="628"/>
                    </a:cubicBezTo>
                    <a:cubicBezTo>
                      <a:pt x="895" y="639"/>
                      <a:pt x="899" y="649"/>
                      <a:pt x="907" y="657"/>
                    </a:cubicBezTo>
                    <a:cubicBezTo>
                      <a:pt x="1098" y="850"/>
                      <a:pt x="1098" y="850"/>
                      <a:pt x="1098" y="850"/>
                    </a:cubicBezTo>
                    <a:cubicBezTo>
                      <a:pt x="1098" y="850"/>
                      <a:pt x="1098" y="850"/>
                      <a:pt x="1098" y="850"/>
                    </a:cubicBezTo>
                    <a:cubicBezTo>
                      <a:pt x="1105" y="857"/>
                      <a:pt x="1108" y="865"/>
                      <a:pt x="1108" y="874"/>
                    </a:cubicBezTo>
                    <a:cubicBezTo>
                      <a:pt x="1108" y="883"/>
                      <a:pt x="1105" y="892"/>
                      <a:pt x="1098" y="898"/>
                    </a:cubicBezTo>
                    <a:cubicBezTo>
                      <a:pt x="1092" y="905"/>
                      <a:pt x="1083" y="908"/>
                      <a:pt x="1074" y="908"/>
                    </a:cubicBezTo>
                    <a:cubicBezTo>
                      <a:pt x="1065" y="908"/>
                      <a:pt x="1056" y="905"/>
                      <a:pt x="1050" y="898"/>
                    </a:cubicBezTo>
                    <a:cubicBezTo>
                      <a:pt x="922" y="769"/>
                      <a:pt x="922" y="769"/>
                      <a:pt x="922" y="769"/>
                    </a:cubicBezTo>
                    <a:cubicBezTo>
                      <a:pt x="914" y="761"/>
                      <a:pt x="904" y="757"/>
                      <a:pt x="893" y="757"/>
                    </a:cubicBezTo>
                    <a:cubicBezTo>
                      <a:pt x="883" y="757"/>
                      <a:pt x="873" y="761"/>
                      <a:pt x="865" y="769"/>
                    </a:cubicBezTo>
                    <a:cubicBezTo>
                      <a:pt x="849" y="784"/>
                      <a:pt x="849" y="810"/>
                      <a:pt x="865" y="826"/>
                    </a:cubicBezTo>
                    <a:cubicBezTo>
                      <a:pt x="990" y="953"/>
                      <a:pt x="990" y="953"/>
                      <a:pt x="990" y="953"/>
                    </a:cubicBezTo>
                    <a:cubicBezTo>
                      <a:pt x="991" y="954"/>
                      <a:pt x="992" y="955"/>
                      <a:pt x="993" y="955"/>
                    </a:cubicBezTo>
                    <a:cubicBezTo>
                      <a:pt x="1006" y="969"/>
                      <a:pt x="1006" y="990"/>
                      <a:pt x="993" y="1004"/>
                    </a:cubicBezTo>
                    <a:cubicBezTo>
                      <a:pt x="986" y="1010"/>
                      <a:pt x="978" y="1014"/>
                      <a:pt x="968" y="1014"/>
                    </a:cubicBezTo>
                    <a:cubicBezTo>
                      <a:pt x="959" y="1014"/>
                      <a:pt x="951" y="1010"/>
                      <a:pt x="944" y="1004"/>
                    </a:cubicBezTo>
                    <a:cubicBezTo>
                      <a:pt x="875" y="933"/>
                      <a:pt x="875" y="933"/>
                      <a:pt x="875" y="933"/>
                    </a:cubicBezTo>
                    <a:cubicBezTo>
                      <a:pt x="867" y="926"/>
                      <a:pt x="857" y="921"/>
                      <a:pt x="846" y="921"/>
                    </a:cubicBezTo>
                    <a:cubicBezTo>
                      <a:pt x="835" y="921"/>
                      <a:pt x="825" y="925"/>
                      <a:pt x="818" y="933"/>
                    </a:cubicBezTo>
                    <a:cubicBezTo>
                      <a:pt x="806" y="945"/>
                      <a:pt x="803" y="962"/>
                      <a:pt x="808" y="977"/>
                    </a:cubicBezTo>
                    <a:cubicBezTo>
                      <a:pt x="804" y="973"/>
                      <a:pt x="800" y="969"/>
                      <a:pt x="795" y="966"/>
                    </a:cubicBezTo>
                    <a:cubicBezTo>
                      <a:pt x="784" y="958"/>
                      <a:pt x="771" y="953"/>
                      <a:pt x="758" y="949"/>
                    </a:cubicBezTo>
                    <a:cubicBezTo>
                      <a:pt x="762" y="915"/>
                      <a:pt x="751" y="880"/>
                      <a:pt x="728" y="856"/>
                    </a:cubicBezTo>
                    <a:cubicBezTo>
                      <a:pt x="708" y="835"/>
                      <a:pt x="682" y="823"/>
                      <a:pt x="654" y="820"/>
                    </a:cubicBezTo>
                    <a:cubicBezTo>
                      <a:pt x="652" y="794"/>
                      <a:pt x="641" y="769"/>
                      <a:pt x="623" y="750"/>
                    </a:cubicBezTo>
                    <a:cubicBezTo>
                      <a:pt x="602" y="727"/>
                      <a:pt x="572" y="714"/>
                      <a:pt x="541" y="714"/>
                    </a:cubicBezTo>
                    <a:cubicBezTo>
                      <a:pt x="540" y="714"/>
                      <a:pt x="540" y="714"/>
                      <a:pt x="540" y="714"/>
                    </a:cubicBezTo>
                    <a:cubicBezTo>
                      <a:pt x="535" y="714"/>
                      <a:pt x="530" y="714"/>
                      <a:pt x="525" y="715"/>
                    </a:cubicBezTo>
                    <a:cubicBezTo>
                      <a:pt x="519" y="692"/>
                      <a:pt x="507" y="672"/>
                      <a:pt x="489" y="656"/>
                    </a:cubicBezTo>
                    <a:cubicBezTo>
                      <a:pt x="468" y="638"/>
                      <a:pt x="443" y="629"/>
                      <a:pt x="415" y="628"/>
                    </a:cubicBezTo>
                    <a:cubicBezTo>
                      <a:pt x="414" y="628"/>
                      <a:pt x="414" y="628"/>
                      <a:pt x="414" y="628"/>
                    </a:cubicBezTo>
                    <a:cubicBezTo>
                      <a:pt x="389" y="628"/>
                      <a:pt x="366" y="636"/>
                      <a:pt x="346" y="650"/>
                    </a:cubicBezTo>
                    <a:cubicBezTo>
                      <a:pt x="244" y="513"/>
                      <a:pt x="244" y="513"/>
                      <a:pt x="244" y="513"/>
                    </a:cubicBezTo>
                    <a:cubicBezTo>
                      <a:pt x="506" y="194"/>
                      <a:pt x="506" y="194"/>
                      <a:pt x="506" y="194"/>
                    </a:cubicBezTo>
                    <a:cubicBezTo>
                      <a:pt x="573" y="212"/>
                      <a:pt x="573" y="212"/>
                      <a:pt x="573" y="212"/>
                    </a:cubicBezTo>
                    <a:cubicBezTo>
                      <a:pt x="466" y="400"/>
                      <a:pt x="466" y="400"/>
                      <a:pt x="466" y="400"/>
                    </a:cubicBezTo>
                    <a:cubicBezTo>
                      <a:pt x="451" y="426"/>
                      <a:pt x="447" y="457"/>
                      <a:pt x="456" y="487"/>
                    </a:cubicBezTo>
                    <a:cubicBezTo>
                      <a:pt x="464" y="516"/>
                      <a:pt x="483" y="541"/>
                      <a:pt x="510" y="556"/>
                    </a:cubicBezTo>
                    <a:cubicBezTo>
                      <a:pt x="511" y="557"/>
                      <a:pt x="513" y="558"/>
                      <a:pt x="515" y="559"/>
                    </a:cubicBezTo>
                    <a:cubicBezTo>
                      <a:pt x="515" y="559"/>
                      <a:pt x="515" y="559"/>
                      <a:pt x="515" y="559"/>
                    </a:cubicBezTo>
                    <a:cubicBezTo>
                      <a:pt x="520" y="561"/>
                      <a:pt x="524" y="563"/>
                      <a:pt x="529" y="565"/>
                    </a:cubicBezTo>
                    <a:cubicBezTo>
                      <a:pt x="551" y="572"/>
                      <a:pt x="574" y="573"/>
                      <a:pt x="597" y="567"/>
                    </a:cubicBezTo>
                    <a:cubicBezTo>
                      <a:pt x="626" y="559"/>
                      <a:pt x="651" y="540"/>
                      <a:pt x="666" y="513"/>
                    </a:cubicBezTo>
                    <a:cubicBezTo>
                      <a:pt x="736" y="389"/>
                      <a:pt x="736" y="389"/>
                      <a:pt x="736" y="389"/>
                    </a:cubicBezTo>
                    <a:cubicBezTo>
                      <a:pt x="857" y="398"/>
                      <a:pt x="857" y="398"/>
                      <a:pt x="857" y="398"/>
                    </a:cubicBezTo>
                    <a:cubicBezTo>
                      <a:pt x="1204" y="744"/>
                      <a:pt x="1204" y="744"/>
                      <a:pt x="1204" y="744"/>
                    </a:cubicBezTo>
                    <a:cubicBezTo>
                      <a:pt x="1217" y="758"/>
                      <a:pt x="1217" y="779"/>
                      <a:pt x="1204" y="793"/>
                    </a:cubicBezTo>
                    <a:cubicBezTo>
                      <a:pt x="1197" y="799"/>
                      <a:pt x="1189" y="803"/>
                      <a:pt x="1180" y="803"/>
                    </a:cubicBezTo>
                    <a:cubicBezTo>
                      <a:pt x="1170" y="803"/>
                      <a:pt x="1162" y="799"/>
                      <a:pt x="1155" y="793"/>
                    </a:cubicBezTo>
                    <a:cubicBezTo>
                      <a:pt x="1155" y="792"/>
                      <a:pt x="1154" y="791"/>
                      <a:pt x="1153" y="791"/>
                    </a:cubicBezTo>
                    <a:cubicBezTo>
                      <a:pt x="964" y="600"/>
                      <a:pt x="964" y="600"/>
                      <a:pt x="964" y="600"/>
                    </a:cubicBezTo>
                    <a:cubicBezTo>
                      <a:pt x="957" y="592"/>
                      <a:pt x="946" y="588"/>
                      <a:pt x="936" y="588"/>
                    </a:cubicBezTo>
                    <a:close/>
                    <a:moveTo>
                      <a:pt x="844" y="1045"/>
                    </a:moveTo>
                    <a:cubicBezTo>
                      <a:pt x="842" y="1030"/>
                      <a:pt x="836" y="1015"/>
                      <a:pt x="829" y="1001"/>
                    </a:cubicBezTo>
                    <a:cubicBezTo>
                      <a:pt x="885" y="1058"/>
                      <a:pt x="885" y="1058"/>
                      <a:pt x="885" y="1058"/>
                    </a:cubicBezTo>
                    <a:cubicBezTo>
                      <a:pt x="885" y="1059"/>
                      <a:pt x="886" y="1060"/>
                      <a:pt x="887" y="1061"/>
                    </a:cubicBezTo>
                    <a:cubicBezTo>
                      <a:pt x="900" y="1074"/>
                      <a:pt x="900" y="1096"/>
                      <a:pt x="887" y="1109"/>
                    </a:cubicBezTo>
                    <a:cubicBezTo>
                      <a:pt x="881" y="1116"/>
                      <a:pt x="872" y="1119"/>
                      <a:pt x="863" y="1119"/>
                    </a:cubicBezTo>
                    <a:cubicBezTo>
                      <a:pt x="854" y="1119"/>
                      <a:pt x="845" y="1116"/>
                      <a:pt x="839" y="1109"/>
                    </a:cubicBezTo>
                    <a:cubicBezTo>
                      <a:pt x="838" y="1108"/>
                      <a:pt x="837" y="1107"/>
                      <a:pt x="835" y="1106"/>
                    </a:cubicBezTo>
                    <a:cubicBezTo>
                      <a:pt x="836" y="1106"/>
                      <a:pt x="836" y="1105"/>
                      <a:pt x="836" y="1104"/>
                    </a:cubicBezTo>
                    <a:cubicBezTo>
                      <a:pt x="838" y="1101"/>
                      <a:pt x="839" y="1098"/>
                      <a:pt x="840" y="1095"/>
                    </a:cubicBezTo>
                    <a:cubicBezTo>
                      <a:pt x="845" y="1079"/>
                      <a:pt x="846" y="1062"/>
                      <a:pt x="844" y="1045"/>
                    </a:cubicBezTo>
                    <a:close/>
                    <a:moveTo>
                      <a:pt x="354" y="755"/>
                    </a:moveTo>
                    <a:cubicBezTo>
                      <a:pt x="390" y="719"/>
                      <a:pt x="390" y="719"/>
                      <a:pt x="390" y="719"/>
                    </a:cubicBezTo>
                    <a:cubicBezTo>
                      <a:pt x="390" y="718"/>
                      <a:pt x="391" y="717"/>
                      <a:pt x="392" y="717"/>
                    </a:cubicBezTo>
                    <a:cubicBezTo>
                      <a:pt x="397" y="712"/>
                      <a:pt x="404" y="710"/>
                      <a:pt x="410" y="709"/>
                    </a:cubicBezTo>
                    <a:cubicBezTo>
                      <a:pt x="411" y="709"/>
                      <a:pt x="411" y="709"/>
                      <a:pt x="411" y="709"/>
                    </a:cubicBezTo>
                    <a:cubicBezTo>
                      <a:pt x="412" y="709"/>
                      <a:pt x="413" y="709"/>
                      <a:pt x="414" y="709"/>
                    </a:cubicBezTo>
                    <a:cubicBezTo>
                      <a:pt x="414" y="698"/>
                      <a:pt x="414" y="698"/>
                      <a:pt x="414" y="698"/>
                    </a:cubicBezTo>
                    <a:cubicBezTo>
                      <a:pt x="414" y="698"/>
                      <a:pt x="414" y="698"/>
                      <a:pt x="414" y="698"/>
                    </a:cubicBezTo>
                    <a:cubicBezTo>
                      <a:pt x="414" y="709"/>
                      <a:pt x="414" y="709"/>
                      <a:pt x="414" y="709"/>
                    </a:cubicBezTo>
                    <a:cubicBezTo>
                      <a:pt x="423" y="709"/>
                      <a:pt x="432" y="713"/>
                      <a:pt x="439" y="720"/>
                    </a:cubicBezTo>
                    <a:cubicBezTo>
                      <a:pt x="451" y="733"/>
                      <a:pt x="450" y="755"/>
                      <a:pt x="437" y="769"/>
                    </a:cubicBezTo>
                    <a:cubicBezTo>
                      <a:pt x="402" y="803"/>
                      <a:pt x="402" y="803"/>
                      <a:pt x="402" y="803"/>
                    </a:cubicBezTo>
                    <a:cubicBezTo>
                      <a:pt x="396" y="810"/>
                      <a:pt x="387" y="813"/>
                      <a:pt x="378" y="813"/>
                    </a:cubicBezTo>
                    <a:cubicBezTo>
                      <a:pt x="369" y="813"/>
                      <a:pt x="360" y="810"/>
                      <a:pt x="354" y="803"/>
                    </a:cubicBezTo>
                    <a:cubicBezTo>
                      <a:pt x="340" y="790"/>
                      <a:pt x="340" y="768"/>
                      <a:pt x="354" y="755"/>
                    </a:cubicBezTo>
                    <a:close/>
                    <a:moveTo>
                      <a:pt x="446" y="874"/>
                    </a:moveTo>
                    <a:cubicBezTo>
                      <a:pt x="515" y="805"/>
                      <a:pt x="515" y="805"/>
                      <a:pt x="515" y="805"/>
                    </a:cubicBezTo>
                    <a:cubicBezTo>
                      <a:pt x="522" y="798"/>
                      <a:pt x="531" y="795"/>
                      <a:pt x="540" y="795"/>
                    </a:cubicBezTo>
                    <a:cubicBezTo>
                      <a:pt x="545" y="795"/>
                      <a:pt x="550" y="796"/>
                      <a:pt x="554" y="798"/>
                    </a:cubicBezTo>
                    <a:cubicBezTo>
                      <a:pt x="567" y="804"/>
                      <a:pt x="575" y="819"/>
                      <a:pt x="573" y="833"/>
                    </a:cubicBezTo>
                    <a:cubicBezTo>
                      <a:pt x="572" y="841"/>
                      <a:pt x="568" y="849"/>
                      <a:pt x="563" y="854"/>
                    </a:cubicBezTo>
                    <a:cubicBezTo>
                      <a:pt x="494" y="923"/>
                      <a:pt x="494" y="923"/>
                      <a:pt x="494" y="923"/>
                    </a:cubicBezTo>
                    <a:cubicBezTo>
                      <a:pt x="488" y="929"/>
                      <a:pt x="479" y="933"/>
                      <a:pt x="470" y="933"/>
                    </a:cubicBezTo>
                    <a:cubicBezTo>
                      <a:pt x="461" y="933"/>
                      <a:pt x="452" y="929"/>
                      <a:pt x="446" y="923"/>
                    </a:cubicBezTo>
                    <a:cubicBezTo>
                      <a:pt x="439" y="916"/>
                      <a:pt x="436" y="908"/>
                      <a:pt x="436" y="898"/>
                    </a:cubicBezTo>
                    <a:cubicBezTo>
                      <a:pt x="436" y="889"/>
                      <a:pt x="439" y="881"/>
                      <a:pt x="446" y="874"/>
                    </a:cubicBezTo>
                    <a:close/>
                    <a:moveTo>
                      <a:pt x="551" y="980"/>
                    </a:moveTo>
                    <a:cubicBezTo>
                      <a:pt x="620" y="911"/>
                      <a:pt x="620" y="911"/>
                      <a:pt x="620" y="911"/>
                    </a:cubicBezTo>
                    <a:cubicBezTo>
                      <a:pt x="627" y="904"/>
                      <a:pt x="636" y="901"/>
                      <a:pt x="645" y="901"/>
                    </a:cubicBezTo>
                    <a:cubicBezTo>
                      <a:pt x="651" y="901"/>
                      <a:pt x="657" y="902"/>
                      <a:pt x="662" y="905"/>
                    </a:cubicBezTo>
                    <a:cubicBezTo>
                      <a:pt x="674" y="912"/>
                      <a:pt x="680" y="926"/>
                      <a:pt x="678" y="940"/>
                    </a:cubicBezTo>
                    <a:cubicBezTo>
                      <a:pt x="677" y="947"/>
                      <a:pt x="673" y="955"/>
                      <a:pt x="668" y="960"/>
                    </a:cubicBezTo>
                    <a:cubicBezTo>
                      <a:pt x="599" y="1029"/>
                      <a:pt x="599" y="1029"/>
                      <a:pt x="599" y="1029"/>
                    </a:cubicBezTo>
                    <a:cubicBezTo>
                      <a:pt x="593" y="1035"/>
                      <a:pt x="584" y="1039"/>
                      <a:pt x="575" y="1039"/>
                    </a:cubicBezTo>
                    <a:cubicBezTo>
                      <a:pt x="566" y="1039"/>
                      <a:pt x="557" y="1035"/>
                      <a:pt x="551" y="1029"/>
                    </a:cubicBezTo>
                    <a:cubicBezTo>
                      <a:pt x="544" y="1022"/>
                      <a:pt x="541" y="1014"/>
                      <a:pt x="541" y="1004"/>
                    </a:cubicBezTo>
                    <a:cubicBezTo>
                      <a:pt x="541" y="995"/>
                      <a:pt x="544" y="987"/>
                      <a:pt x="551" y="980"/>
                    </a:cubicBezTo>
                    <a:close/>
                    <a:moveTo>
                      <a:pt x="670" y="1073"/>
                    </a:moveTo>
                    <a:cubicBezTo>
                      <a:pt x="706" y="1037"/>
                      <a:pt x="706" y="1037"/>
                      <a:pt x="706" y="1037"/>
                    </a:cubicBezTo>
                    <a:cubicBezTo>
                      <a:pt x="707" y="1036"/>
                      <a:pt x="708" y="1035"/>
                      <a:pt x="709" y="1035"/>
                    </a:cubicBezTo>
                    <a:cubicBezTo>
                      <a:pt x="710" y="1034"/>
                      <a:pt x="710" y="1034"/>
                      <a:pt x="710" y="1034"/>
                    </a:cubicBezTo>
                    <a:cubicBezTo>
                      <a:pt x="710" y="1034"/>
                      <a:pt x="710" y="1034"/>
                      <a:pt x="710" y="1034"/>
                    </a:cubicBezTo>
                    <a:cubicBezTo>
                      <a:pt x="714" y="1031"/>
                      <a:pt x="719" y="1028"/>
                      <a:pt x="724" y="1027"/>
                    </a:cubicBezTo>
                    <a:cubicBezTo>
                      <a:pt x="725" y="1027"/>
                      <a:pt x="725" y="1027"/>
                      <a:pt x="725" y="1027"/>
                    </a:cubicBezTo>
                    <a:cubicBezTo>
                      <a:pt x="725" y="1027"/>
                      <a:pt x="726" y="1027"/>
                      <a:pt x="728" y="1027"/>
                    </a:cubicBezTo>
                    <a:cubicBezTo>
                      <a:pt x="729" y="1027"/>
                      <a:pt x="729" y="1027"/>
                      <a:pt x="729" y="1027"/>
                    </a:cubicBezTo>
                    <a:cubicBezTo>
                      <a:pt x="730" y="1027"/>
                      <a:pt x="730" y="1027"/>
                      <a:pt x="731" y="1027"/>
                    </a:cubicBezTo>
                    <a:cubicBezTo>
                      <a:pt x="731" y="1016"/>
                      <a:pt x="731" y="1016"/>
                      <a:pt x="731" y="1016"/>
                    </a:cubicBezTo>
                    <a:cubicBezTo>
                      <a:pt x="731" y="1016"/>
                      <a:pt x="731" y="1016"/>
                      <a:pt x="731" y="1016"/>
                    </a:cubicBezTo>
                    <a:cubicBezTo>
                      <a:pt x="731" y="1027"/>
                      <a:pt x="731" y="1027"/>
                      <a:pt x="731" y="1027"/>
                    </a:cubicBezTo>
                    <a:cubicBezTo>
                      <a:pt x="740" y="1027"/>
                      <a:pt x="749" y="1031"/>
                      <a:pt x="755" y="1038"/>
                    </a:cubicBezTo>
                    <a:cubicBezTo>
                      <a:pt x="756" y="1038"/>
                      <a:pt x="757" y="1039"/>
                      <a:pt x="758" y="1040"/>
                    </a:cubicBezTo>
                    <a:cubicBezTo>
                      <a:pt x="768" y="1054"/>
                      <a:pt x="766" y="1074"/>
                      <a:pt x="753" y="1086"/>
                    </a:cubicBezTo>
                    <a:cubicBezTo>
                      <a:pt x="719" y="1121"/>
                      <a:pt x="719" y="1121"/>
                      <a:pt x="719" y="1121"/>
                    </a:cubicBezTo>
                    <a:cubicBezTo>
                      <a:pt x="712" y="1127"/>
                      <a:pt x="704" y="1131"/>
                      <a:pt x="695" y="1131"/>
                    </a:cubicBezTo>
                    <a:cubicBezTo>
                      <a:pt x="686" y="1131"/>
                      <a:pt x="677" y="1127"/>
                      <a:pt x="670" y="1121"/>
                    </a:cubicBezTo>
                    <a:cubicBezTo>
                      <a:pt x="657" y="1108"/>
                      <a:pt x="657" y="1086"/>
                      <a:pt x="670" y="1073"/>
                    </a:cubicBezTo>
                    <a:close/>
                    <a:moveTo>
                      <a:pt x="903" y="330"/>
                    </a:moveTo>
                    <a:cubicBezTo>
                      <a:pt x="902" y="329"/>
                      <a:pt x="901" y="328"/>
                      <a:pt x="901" y="327"/>
                    </a:cubicBezTo>
                    <a:cubicBezTo>
                      <a:pt x="894" y="322"/>
                      <a:pt x="886" y="319"/>
                      <a:pt x="878" y="318"/>
                    </a:cubicBezTo>
                    <a:cubicBezTo>
                      <a:pt x="717" y="307"/>
                      <a:pt x="717" y="307"/>
                      <a:pt x="717" y="307"/>
                    </a:cubicBezTo>
                    <a:cubicBezTo>
                      <a:pt x="716" y="307"/>
                      <a:pt x="715" y="307"/>
                      <a:pt x="714" y="307"/>
                    </a:cubicBezTo>
                    <a:cubicBezTo>
                      <a:pt x="700" y="307"/>
                      <a:pt x="686" y="315"/>
                      <a:pt x="679" y="327"/>
                    </a:cubicBezTo>
                    <a:cubicBezTo>
                      <a:pt x="596" y="473"/>
                      <a:pt x="596" y="473"/>
                      <a:pt x="596" y="473"/>
                    </a:cubicBezTo>
                    <a:cubicBezTo>
                      <a:pt x="592" y="481"/>
                      <a:pt x="584" y="487"/>
                      <a:pt x="575" y="489"/>
                    </a:cubicBezTo>
                    <a:cubicBezTo>
                      <a:pt x="567" y="492"/>
                      <a:pt x="557" y="490"/>
                      <a:pt x="549" y="486"/>
                    </a:cubicBezTo>
                    <a:cubicBezTo>
                      <a:pt x="541" y="481"/>
                      <a:pt x="536" y="474"/>
                      <a:pt x="533" y="465"/>
                    </a:cubicBezTo>
                    <a:cubicBezTo>
                      <a:pt x="531" y="457"/>
                      <a:pt x="532" y="447"/>
                      <a:pt x="537" y="439"/>
                    </a:cubicBezTo>
                    <a:cubicBezTo>
                      <a:pt x="645" y="248"/>
                      <a:pt x="645" y="248"/>
                      <a:pt x="645" y="248"/>
                    </a:cubicBezTo>
                    <a:cubicBezTo>
                      <a:pt x="852" y="189"/>
                      <a:pt x="852" y="189"/>
                      <a:pt x="852" y="189"/>
                    </a:cubicBezTo>
                    <a:cubicBezTo>
                      <a:pt x="1047" y="189"/>
                      <a:pt x="1047" y="189"/>
                      <a:pt x="1047" y="189"/>
                    </a:cubicBezTo>
                    <a:cubicBezTo>
                      <a:pt x="1291" y="499"/>
                      <a:pt x="1291" y="499"/>
                      <a:pt x="1291" y="499"/>
                    </a:cubicBezTo>
                    <a:cubicBezTo>
                      <a:pt x="1220" y="647"/>
                      <a:pt x="1220" y="647"/>
                      <a:pt x="1220" y="647"/>
                    </a:cubicBezTo>
                    <a:lnTo>
                      <a:pt x="903" y="330"/>
                    </a:lnTo>
                    <a:close/>
                    <a:moveTo>
                      <a:pt x="432" y="158"/>
                    </a:moveTo>
                    <a:cubicBezTo>
                      <a:pt x="188" y="454"/>
                      <a:pt x="188" y="454"/>
                      <a:pt x="188" y="454"/>
                    </a:cubicBezTo>
                    <a:cubicBezTo>
                      <a:pt x="101" y="380"/>
                      <a:pt x="101" y="380"/>
                      <a:pt x="101" y="380"/>
                    </a:cubicBezTo>
                    <a:cubicBezTo>
                      <a:pt x="332" y="94"/>
                      <a:pt x="332" y="94"/>
                      <a:pt x="332" y="94"/>
                    </a:cubicBezTo>
                    <a:lnTo>
                      <a:pt x="432" y="158"/>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600">
                  <a:solidFill>
                    <a:schemeClr val="dk1"/>
                  </a:solidFill>
                  <a:latin typeface="Cambria"/>
                  <a:ea typeface="Cambria"/>
                  <a:cs typeface="Cambria"/>
                  <a:sym typeface="Cambria"/>
                </a:endParaRPr>
              </a:p>
            </p:txBody>
          </p:sp>
          <p:sp>
            <p:nvSpPr>
              <p:cNvPr id="531" name="Google Shape;531;p84"/>
              <p:cNvSpPr/>
              <p:nvPr/>
            </p:nvSpPr>
            <p:spPr>
              <a:xfrm>
                <a:off x="6199188" y="2641601"/>
                <a:ext cx="73025" cy="71438"/>
              </a:xfrm>
              <a:custGeom>
                <a:rect b="b" l="l" r="r" t="t"/>
                <a:pathLst>
                  <a:path extrusionOk="0" h="282" w="285">
                    <a:moveTo>
                      <a:pt x="40" y="282"/>
                    </a:moveTo>
                    <a:cubicBezTo>
                      <a:pt x="51" y="282"/>
                      <a:pt x="61" y="277"/>
                      <a:pt x="69" y="270"/>
                    </a:cubicBezTo>
                    <a:cubicBezTo>
                      <a:pt x="270" y="69"/>
                      <a:pt x="270" y="69"/>
                      <a:pt x="270" y="69"/>
                    </a:cubicBezTo>
                    <a:cubicBezTo>
                      <a:pt x="285" y="53"/>
                      <a:pt x="285" y="28"/>
                      <a:pt x="270" y="12"/>
                    </a:cubicBezTo>
                    <a:cubicBezTo>
                      <a:pt x="262" y="4"/>
                      <a:pt x="252" y="0"/>
                      <a:pt x="241" y="0"/>
                    </a:cubicBezTo>
                    <a:cubicBezTo>
                      <a:pt x="230" y="0"/>
                      <a:pt x="220" y="4"/>
                      <a:pt x="213" y="12"/>
                    </a:cubicBezTo>
                    <a:cubicBezTo>
                      <a:pt x="12" y="213"/>
                      <a:pt x="12" y="213"/>
                      <a:pt x="12" y="213"/>
                    </a:cubicBezTo>
                    <a:cubicBezTo>
                      <a:pt x="4" y="220"/>
                      <a:pt x="0" y="231"/>
                      <a:pt x="0" y="241"/>
                    </a:cubicBezTo>
                    <a:cubicBezTo>
                      <a:pt x="0" y="252"/>
                      <a:pt x="4" y="262"/>
                      <a:pt x="12" y="270"/>
                    </a:cubicBezTo>
                    <a:cubicBezTo>
                      <a:pt x="19" y="277"/>
                      <a:pt x="30" y="282"/>
                      <a:pt x="40" y="28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600">
                  <a:solidFill>
                    <a:schemeClr val="dk1"/>
                  </a:solidFill>
                  <a:latin typeface="Cambria"/>
                  <a:ea typeface="Cambria"/>
                  <a:cs typeface="Cambria"/>
                  <a:sym typeface="Cambria"/>
                </a:endParaRPr>
              </a:p>
            </p:txBody>
          </p:sp>
          <p:sp>
            <p:nvSpPr>
              <p:cNvPr id="532" name="Google Shape;532;p84"/>
              <p:cNvSpPr/>
              <p:nvPr/>
            </p:nvSpPr>
            <p:spPr>
              <a:xfrm>
                <a:off x="6065838" y="2641601"/>
                <a:ext cx="74613" cy="71438"/>
              </a:xfrm>
              <a:custGeom>
                <a:rect b="b" l="l" r="r" t="t"/>
                <a:pathLst>
                  <a:path extrusionOk="0" h="282" w="289">
                    <a:moveTo>
                      <a:pt x="216" y="270"/>
                    </a:moveTo>
                    <a:cubicBezTo>
                      <a:pt x="224" y="277"/>
                      <a:pt x="234" y="282"/>
                      <a:pt x="245" y="282"/>
                    </a:cubicBezTo>
                    <a:cubicBezTo>
                      <a:pt x="256" y="282"/>
                      <a:pt x="266" y="277"/>
                      <a:pt x="273" y="270"/>
                    </a:cubicBezTo>
                    <a:cubicBezTo>
                      <a:pt x="289" y="254"/>
                      <a:pt x="289" y="228"/>
                      <a:pt x="273" y="213"/>
                    </a:cubicBezTo>
                    <a:cubicBezTo>
                      <a:pt x="73" y="12"/>
                      <a:pt x="73" y="12"/>
                      <a:pt x="73" y="12"/>
                    </a:cubicBezTo>
                    <a:cubicBezTo>
                      <a:pt x="65" y="4"/>
                      <a:pt x="55" y="0"/>
                      <a:pt x="44" y="0"/>
                    </a:cubicBezTo>
                    <a:cubicBezTo>
                      <a:pt x="33" y="0"/>
                      <a:pt x="23" y="4"/>
                      <a:pt x="15" y="12"/>
                    </a:cubicBezTo>
                    <a:cubicBezTo>
                      <a:pt x="0" y="28"/>
                      <a:pt x="0" y="53"/>
                      <a:pt x="15" y="69"/>
                    </a:cubicBezTo>
                    <a:lnTo>
                      <a:pt x="216" y="27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600">
                  <a:solidFill>
                    <a:schemeClr val="dk1"/>
                  </a:solidFill>
                  <a:latin typeface="Cambria"/>
                  <a:ea typeface="Cambria"/>
                  <a:cs typeface="Cambria"/>
                  <a:sym typeface="Cambria"/>
                </a:endParaRPr>
              </a:p>
            </p:txBody>
          </p:sp>
          <p:sp>
            <p:nvSpPr>
              <p:cNvPr id="533" name="Google Shape;533;p84"/>
              <p:cNvSpPr/>
              <p:nvPr/>
            </p:nvSpPr>
            <p:spPr>
              <a:xfrm>
                <a:off x="6159500" y="2651126"/>
                <a:ext cx="20638" cy="61913"/>
              </a:xfrm>
              <a:custGeom>
                <a:rect b="b" l="l" r="r" t="t"/>
                <a:pathLst>
                  <a:path extrusionOk="0" h="247" w="81">
                    <a:moveTo>
                      <a:pt x="41" y="247"/>
                    </a:moveTo>
                    <a:cubicBezTo>
                      <a:pt x="63" y="247"/>
                      <a:pt x="81" y="229"/>
                      <a:pt x="81" y="206"/>
                    </a:cubicBezTo>
                    <a:cubicBezTo>
                      <a:pt x="81" y="40"/>
                      <a:pt x="81" y="40"/>
                      <a:pt x="81" y="40"/>
                    </a:cubicBezTo>
                    <a:cubicBezTo>
                      <a:pt x="81" y="18"/>
                      <a:pt x="63" y="0"/>
                      <a:pt x="41" y="0"/>
                    </a:cubicBezTo>
                    <a:cubicBezTo>
                      <a:pt x="18" y="0"/>
                      <a:pt x="0" y="18"/>
                      <a:pt x="0" y="40"/>
                    </a:cubicBezTo>
                    <a:cubicBezTo>
                      <a:pt x="0" y="206"/>
                      <a:pt x="0" y="206"/>
                      <a:pt x="0" y="206"/>
                    </a:cubicBezTo>
                    <a:cubicBezTo>
                      <a:pt x="0" y="229"/>
                      <a:pt x="18" y="247"/>
                      <a:pt x="41" y="247"/>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600">
                  <a:solidFill>
                    <a:schemeClr val="dk1"/>
                  </a:solidFill>
                  <a:latin typeface="Cambria"/>
                  <a:ea typeface="Cambria"/>
                  <a:cs typeface="Cambria"/>
                  <a:sym typeface="Cambria"/>
                </a:endParaRPr>
              </a:p>
            </p:txBody>
          </p:sp>
          <p:sp>
            <p:nvSpPr>
              <p:cNvPr id="534" name="Google Shape;534;p84"/>
              <p:cNvSpPr/>
              <p:nvPr/>
            </p:nvSpPr>
            <p:spPr>
              <a:xfrm>
                <a:off x="6157913" y="2620963"/>
                <a:ext cx="22225" cy="20638"/>
              </a:xfrm>
              <a:custGeom>
                <a:rect b="b" l="l" r="r" t="t"/>
                <a:pathLst>
                  <a:path extrusionOk="0" h="81" w="88">
                    <a:moveTo>
                      <a:pt x="45" y="81"/>
                    </a:moveTo>
                    <a:cubicBezTo>
                      <a:pt x="45" y="81"/>
                      <a:pt x="46" y="80"/>
                      <a:pt x="47" y="80"/>
                    </a:cubicBezTo>
                    <a:cubicBezTo>
                      <a:pt x="63" y="80"/>
                      <a:pt x="78" y="68"/>
                      <a:pt x="83" y="53"/>
                    </a:cubicBezTo>
                    <a:cubicBezTo>
                      <a:pt x="88" y="37"/>
                      <a:pt x="82" y="18"/>
                      <a:pt x="69" y="8"/>
                    </a:cubicBezTo>
                    <a:cubicBezTo>
                      <a:pt x="62" y="3"/>
                      <a:pt x="53" y="0"/>
                      <a:pt x="45" y="0"/>
                    </a:cubicBezTo>
                    <a:cubicBezTo>
                      <a:pt x="37" y="0"/>
                      <a:pt x="29" y="2"/>
                      <a:pt x="22" y="7"/>
                    </a:cubicBezTo>
                    <a:cubicBezTo>
                      <a:pt x="6" y="17"/>
                      <a:pt x="0" y="38"/>
                      <a:pt x="7" y="56"/>
                    </a:cubicBezTo>
                    <a:cubicBezTo>
                      <a:pt x="14" y="71"/>
                      <a:pt x="28" y="81"/>
                      <a:pt x="45" y="8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600">
                  <a:solidFill>
                    <a:schemeClr val="dk1"/>
                  </a:solidFill>
                  <a:latin typeface="Cambria"/>
                  <a:ea typeface="Cambria"/>
                  <a:cs typeface="Cambria"/>
                  <a:sym typeface="Cambria"/>
                </a:endParaRPr>
              </a:p>
            </p:txBody>
          </p:sp>
        </p:gr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85"/>
          <p:cNvSpPr/>
          <p:nvPr/>
        </p:nvSpPr>
        <p:spPr>
          <a:xfrm>
            <a:off x="3200579" y="2051760"/>
            <a:ext cx="1753200" cy="2508000"/>
          </a:xfrm>
          <a:prstGeom prst="rect">
            <a:avLst/>
          </a:prstGeom>
          <a:solidFill>
            <a:schemeClr val="accent2"/>
          </a:solidFill>
          <a:ln>
            <a:noFill/>
          </a:ln>
        </p:spPr>
        <p:txBody>
          <a:bodyPr anchorCtr="0" anchor="t" bIns="17125" lIns="34275" spcFirstLastPara="1" rIns="34275" wrap="square" tIns="17125">
            <a:noAutofit/>
          </a:bodyPr>
          <a:lstStyle/>
          <a:p>
            <a:pPr indent="0" lvl="0" marL="0" marR="0" rtl="0" algn="l">
              <a:lnSpc>
                <a:spcPct val="150000"/>
              </a:lnSpc>
              <a:spcBef>
                <a:spcPts val="0"/>
              </a:spcBef>
              <a:spcAft>
                <a:spcPts val="0"/>
              </a:spcAft>
              <a:buNone/>
            </a:pPr>
            <a:r>
              <a:t/>
            </a:r>
            <a:endParaRPr sz="1000">
              <a:solidFill>
                <a:srgbClr val="3F3F3F"/>
              </a:solidFill>
              <a:latin typeface="Cambria"/>
              <a:ea typeface="Cambria"/>
              <a:cs typeface="Cambria"/>
              <a:sym typeface="Cambria"/>
            </a:endParaRPr>
          </a:p>
        </p:txBody>
      </p:sp>
      <p:sp>
        <p:nvSpPr>
          <p:cNvPr id="541" name="Google Shape;541;p85"/>
          <p:cNvSpPr txBox="1"/>
          <p:nvPr>
            <p:ph type="title"/>
          </p:nvPr>
        </p:nvSpPr>
        <p:spPr>
          <a:xfrm>
            <a:off x="506520" y="349437"/>
            <a:ext cx="8124900" cy="377400"/>
          </a:xfrm>
          <a:prstGeom prst="rect">
            <a:avLst/>
          </a:prstGeom>
          <a:noFill/>
          <a:ln>
            <a:noFill/>
          </a:ln>
        </p:spPr>
        <p:txBody>
          <a:bodyPr anchorCtr="0" anchor="t" bIns="0" lIns="34275" spcFirstLastPara="1" rIns="87925" wrap="square" tIns="0">
            <a:noAutofit/>
          </a:bodyPr>
          <a:lstStyle/>
          <a:p>
            <a:pPr indent="0" lvl="0" marL="0" rtl="0" algn="l">
              <a:spcBef>
                <a:spcPts val="0"/>
              </a:spcBef>
              <a:spcAft>
                <a:spcPts val="0"/>
              </a:spcAft>
              <a:buClr>
                <a:srgbClr val="232325"/>
              </a:buClr>
              <a:buSzPts val="3400"/>
              <a:buFont typeface="Arial"/>
              <a:buNone/>
            </a:pPr>
            <a:r>
              <a:rPr lang="en">
                <a:latin typeface="Lato"/>
                <a:ea typeface="Lato"/>
                <a:cs typeface="Lato"/>
                <a:sym typeface="Lato"/>
              </a:rPr>
              <a:t>OUT-OF-INDUSTRY SOLUTIONS</a:t>
            </a:r>
            <a:endParaRPr/>
          </a:p>
          <a:p>
            <a:pPr indent="0" lvl="0" marL="0" rtl="0" algn="l">
              <a:lnSpc>
                <a:spcPct val="90000"/>
              </a:lnSpc>
              <a:spcBef>
                <a:spcPts val="0"/>
              </a:spcBef>
              <a:spcAft>
                <a:spcPts val="0"/>
              </a:spcAft>
              <a:buClr>
                <a:srgbClr val="232325"/>
              </a:buClr>
              <a:buSzPts val="3400"/>
              <a:buFont typeface="Arial"/>
              <a:buNone/>
            </a:pPr>
            <a:r>
              <a:t/>
            </a:r>
            <a:endParaRPr>
              <a:latin typeface="Lato"/>
              <a:ea typeface="Lato"/>
              <a:cs typeface="Lato"/>
              <a:sym typeface="Lato"/>
            </a:endParaRPr>
          </a:p>
        </p:txBody>
      </p:sp>
      <p:sp>
        <p:nvSpPr>
          <p:cNvPr id="542" name="Google Shape;542;p85"/>
          <p:cNvSpPr/>
          <p:nvPr/>
        </p:nvSpPr>
        <p:spPr>
          <a:xfrm>
            <a:off x="397801" y="1091289"/>
            <a:ext cx="2631900" cy="3468600"/>
          </a:xfrm>
          <a:prstGeom prst="roundRect">
            <a:avLst>
              <a:gd fmla="val 2795" name="adj"/>
            </a:avLst>
          </a:prstGeom>
          <a:solidFill>
            <a:schemeClr val="lt1"/>
          </a:solidFill>
          <a:ln>
            <a:noFill/>
          </a:ln>
          <a:effectLst>
            <a:outerShdw blurRad="190500" rotWithShape="0" algn="ctr">
              <a:srgbClr val="000000">
                <a:alpha val="20000"/>
              </a:srgbClr>
            </a:outerShdw>
          </a:effectLst>
        </p:spPr>
        <p:txBody>
          <a:bodyPr anchorCtr="0" anchor="t" bIns="17125" lIns="34275" spcFirstLastPara="1" rIns="34275" wrap="square" tIns="17125">
            <a:noAutofit/>
          </a:bodyPr>
          <a:lstStyle/>
          <a:p>
            <a:pPr indent="0" lvl="0" marL="0" marR="0" rtl="0" algn="l">
              <a:lnSpc>
                <a:spcPct val="150000"/>
              </a:lnSpc>
              <a:spcBef>
                <a:spcPts val="0"/>
              </a:spcBef>
              <a:spcAft>
                <a:spcPts val="0"/>
              </a:spcAft>
              <a:buNone/>
            </a:pPr>
            <a:r>
              <a:t/>
            </a:r>
            <a:endParaRPr sz="1000">
              <a:solidFill>
                <a:srgbClr val="3F3F3F"/>
              </a:solidFill>
              <a:latin typeface="Cambria"/>
              <a:ea typeface="Cambria"/>
              <a:cs typeface="Cambria"/>
              <a:sym typeface="Cambria"/>
            </a:endParaRPr>
          </a:p>
        </p:txBody>
      </p:sp>
      <p:sp>
        <p:nvSpPr>
          <p:cNvPr id="543" name="Google Shape;543;p85"/>
          <p:cNvSpPr/>
          <p:nvPr/>
        </p:nvSpPr>
        <p:spPr>
          <a:xfrm>
            <a:off x="3200579" y="1086222"/>
            <a:ext cx="1753200" cy="714000"/>
          </a:xfrm>
          <a:prstGeom prst="rect">
            <a:avLst/>
          </a:prstGeom>
          <a:solidFill>
            <a:schemeClr val="accent2"/>
          </a:solidFill>
          <a:ln>
            <a:noFill/>
          </a:ln>
        </p:spPr>
        <p:txBody>
          <a:bodyPr anchorCtr="0" anchor="t" bIns="17125" lIns="34275" spcFirstLastPara="1" rIns="34275" wrap="square" tIns="17125">
            <a:noAutofit/>
          </a:bodyPr>
          <a:lstStyle/>
          <a:p>
            <a:pPr indent="0" lvl="0" marL="0" rtl="0" algn="ctr">
              <a:lnSpc>
                <a:spcPct val="90000"/>
              </a:lnSpc>
              <a:spcBef>
                <a:spcPts val="0"/>
              </a:spcBef>
              <a:spcAft>
                <a:spcPts val="0"/>
              </a:spcAft>
              <a:buSzPts val="1100"/>
              <a:buNone/>
            </a:pPr>
            <a:r>
              <a:t/>
            </a:r>
            <a:endParaRPr b="1" sz="1500">
              <a:solidFill>
                <a:schemeClr val="lt1"/>
              </a:solidFill>
              <a:latin typeface="Lato"/>
              <a:ea typeface="Lato"/>
              <a:cs typeface="Lato"/>
              <a:sym typeface="Lato"/>
            </a:endParaRPr>
          </a:p>
          <a:p>
            <a:pPr indent="0" lvl="0" marL="0" rtl="0" algn="ctr">
              <a:lnSpc>
                <a:spcPct val="90000"/>
              </a:lnSpc>
              <a:spcBef>
                <a:spcPts val="0"/>
              </a:spcBef>
              <a:spcAft>
                <a:spcPts val="0"/>
              </a:spcAft>
              <a:buClr>
                <a:schemeClr val="dk1"/>
              </a:buClr>
              <a:buSzPts val="1100"/>
              <a:buFont typeface="Arial"/>
              <a:buNone/>
            </a:pPr>
            <a:r>
              <a:rPr b="1" lang="en" sz="1500">
                <a:solidFill>
                  <a:schemeClr val="lt1"/>
                </a:solidFill>
                <a:latin typeface="Lato"/>
                <a:ea typeface="Lato"/>
                <a:cs typeface="Lato"/>
                <a:sym typeface="Lato"/>
              </a:rPr>
              <a:t>Tik Tok: </a:t>
            </a:r>
            <a:endParaRPr sz="1500">
              <a:solidFill>
                <a:srgbClr val="3F3F3F"/>
              </a:solidFill>
              <a:latin typeface="Cambria"/>
              <a:ea typeface="Cambria"/>
              <a:cs typeface="Cambria"/>
              <a:sym typeface="Cambria"/>
            </a:endParaRPr>
          </a:p>
        </p:txBody>
      </p:sp>
      <p:sp>
        <p:nvSpPr>
          <p:cNvPr id="544" name="Google Shape;544;p85"/>
          <p:cNvSpPr/>
          <p:nvPr/>
        </p:nvSpPr>
        <p:spPr>
          <a:xfrm>
            <a:off x="5098513" y="1086222"/>
            <a:ext cx="1753200" cy="714000"/>
          </a:xfrm>
          <a:prstGeom prst="rect">
            <a:avLst/>
          </a:prstGeom>
          <a:solidFill>
            <a:schemeClr val="accent2"/>
          </a:solidFill>
          <a:ln>
            <a:noFill/>
          </a:ln>
        </p:spPr>
        <p:txBody>
          <a:bodyPr anchorCtr="0" anchor="t" bIns="17125" lIns="34275" spcFirstLastPara="1" rIns="34275" wrap="square" tIns="17125">
            <a:noAutofit/>
          </a:bodyPr>
          <a:lstStyle/>
          <a:p>
            <a:pPr indent="0" lvl="0" marL="0" rtl="0" algn="ctr">
              <a:lnSpc>
                <a:spcPct val="90000"/>
              </a:lnSpc>
              <a:spcBef>
                <a:spcPts val="0"/>
              </a:spcBef>
              <a:spcAft>
                <a:spcPts val="0"/>
              </a:spcAft>
              <a:buNone/>
            </a:pPr>
            <a:r>
              <a:t/>
            </a:r>
            <a:endParaRPr b="1" sz="1500">
              <a:solidFill>
                <a:schemeClr val="lt1"/>
              </a:solidFill>
              <a:latin typeface="Lato"/>
              <a:ea typeface="Lato"/>
              <a:cs typeface="Lato"/>
              <a:sym typeface="Lato"/>
            </a:endParaRPr>
          </a:p>
          <a:p>
            <a:pPr indent="0" lvl="0" marL="0" rtl="0" algn="ctr">
              <a:lnSpc>
                <a:spcPct val="90000"/>
              </a:lnSpc>
              <a:spcBef>
                <a:spcPts val="0"/>
              </a:spcBef>
              <a:spcAft>
                <a:spcPts val="0"/>
              </a:spcAft>
              <a:buNone/>
            </a:pPr>
            <a:r>
              <a:rPr b="1" lang="en" sz="1500">
                <a:solidFill>
                  <a:schemeClr val="lt1"/>
                </a:solidFill>
                <a:latin typeface="Lato"/>
                <a:ea typeface="Lato"/>
                <a:cs typeface="Lato"/>
                <a:sym typeface="Lato"/>
              </a:rPr>
              <a:t>Glossier:</a:t>
            </a:r>
            <a:endParaRPr b="1" sz="1500">
              <a:solidFill>
                <a:schemeClr val="lt1"/>
              </a:solidFill>
              <a:latin typeface="Lato"/>
              <a:ea typeface="Lato"/>
              <a:cs typeface="Lato"/>
              <a:sym typeface="Lato"/>
            </a:endParaRPr>
          </a:p>
          <a:p>
            <a:pPr indent="0" lvl="0" marL="0" marR="0" rtl="0" algn="l">
              <a:lnSpc>
                <a:spcPct val="150000"/>
              </a:lnSpc>
              <a:spcBef>
                <a:spcPts val="0"/>
              </a:spcBef>
              <a:spcAft>
                <a:spcPts val="0"/>
              </a:spcAft>
              <a:buNone/>
            </a:pPr>
            <a:r>
              <a:t/>
            </a:r>
            <a:endParaRPr sz="1000">
              <a:solidFill>
                <a:srgbClr val="3F3F3F"/>
              </a:solidFill>
              <a:latin typeface="Cambria"/>
              <a:ea typeface="Cambria"/>
              <a:cs typeface="Cambria"/>
              <a:sym typeface="Cambria"/>
            </a:endParaRPr>
          </a:p>
        </p:txBody>
      </p:sp>
      <p:sp>
        <p:nvSpPr>
          <p:cNvPr id="545" name="Google Shape;545;p85"/>
          <p:cNvSpPr/>
          <p:nvPr/>
        </p:nvSpPr>
        <p:spPr>
          <a:xfrm>
            <a:off x="5098513" y="2043899"/>
            <a:ext cx="1753200" cy="2516100"/>
          </a:xfrm>
          <a:prstGeom prst="rect">
            <a:avLst/>
          </a:prstGeom>
          <a:solidFill>
            <a:schemeClr val="accent2"/>
          </a:solidFill>
          <a:ln>
            <a:noFill/>
          </a:ln>
        </p:spPr>
        <p:txBody>
          <a:bodyPr anchorCtr="0" anchor="t" bIns="17125" lIns="34275" spcFirstLastPara="1" rIns="34275" wrap="square" tIns="17125">
            <a:noAutofit/>
          </a:bodyPr>
          <a:lstStyle/>
          <a:p>
            <a:pPr indent="0" lvl="0" marL="0" marR="0" rtl="0" algn="l">
              <a:lnSpc>
                <a:spcPct val="150000"/>
              </a:lnSpc>
              <a:spcBef>
                <a:spcPts val="0"/>
              </a:spcBef>
              <a:spcAft>
                <a:spcPts val="0"/>
              </a:spcAft>
              <a:buNone/>
            </a:pPr>
            <a:r>
              <a:t/>
            </a:r>
            <a:endParaRPr sz="1000">
              <a:solidFill>
                <a:srgbClr val="3F3F3F"/>
              </a:solidFill>
              <a:latin typeface="Cambria"/>
              <a:ea typeface="Cambria"/>
              <a:cs typeface="Cambria"/>
              <a:sym typeface="Cambria"/>
            </a:endParaRPr>
          </a:p>
        </p:txBody>
      </p:sp>
      <p:sp>
        <p:nvSpPr>
          <p:cNvPr id="546" name="Google Shape;546;p85"/>
          <p:cNvSpPr/>
          <p:nvPr/>
        </p:nvSpPr>
        <p:spPr>
          <a:xfrm>
            <a:off x="7003265" y="1086222"/>
            <a:ext cx="1753200" cy="714000"/>
          </a:xfrm>
          <a:prstGeom prst="rect">
            <a:avLst/>
          </a:prstGeom>
          <a:solidFill>
            <a:schemeClr val="accent2"/>
          </a:solidFill>
          <a:ln>
            <a:noFill/>
          </a:ln>
        </p:spPr>
        <p:txBody>
          <a:bodyPr anchorCtr="0" anchor="t" bIns="17125" lIns="34275" spcFirstLastPara="1" rIns="34275" wrap="square" tIns="17125">
            <a:noAutofit/>
          </a:bodyPr>
          <a:lstStyle/>
          <a:p>
            <a:pPr indent="0" lvl="0" marL="0" rtl="0" algn="ctr">
              <a:lnSpc>
                <a:spcPct val="90000"/>
              </a:lnSpc>
              <a:spcBef>
                <a:spcPts val="0"/>
              </a:spcBef>
              <a:spcAft>
                <a:spcPts val="0"/>
              </a:spcAft>
              <a:buSzPts val="1100"/>
              <a:buNone/>
            </a:pPr>
            <a:r>
              <a:t/>
            </a:r>
            <a:endParaRPr b="1" sz="1500">
              <a:solidFill>
                <a:schemeClr val="lt1"/>
              </a:solidFill>
              <a:latin typeface="Lato"/>
              <a:ea typeface="Lato"/>
              <a:cs typeface="Lato"/>
              <a:sym typeface="Lato"/>
            </a:endParaRPr>
          </a:p>
          <a:p>
            <a:pPr indent="0" lvl="0" marL="0" rtl="0" algn="ctr">
              <a:lnSpc>
                <a:spcPct val="90000"/>
              </a:lnSpc>
              <a:spcBef>
                <a:spcPts val="0"/>
              </a:spcBef>
              <a:spcAft>
                <a:spcPts val="0"/>
              </a:spcAft>
              <a:buClr>
                <a:schemeClr val="dk1"/>
              </a:buClr>
              <a:buSzPts val="1100"/>
              <a:buFont typeface="Arial"/>
              <a:buNone/>
            </a:pPr>
            <a:r>
              <a:rPr b="1" lang="en" sz="1500">
                <a:solidFill>
                  <a:schemeClr val="lt1"/>
                </a:solidFill>
                <a:latin typeface="Lato"/>
                <a:ea typeface="Lato"/>
                <a:cs typeface="Lato"/>
                <a:sym typeface="Lato"/>
              </a:rPr>
              <a:t>Robinhood:</a:t>
            </a:r>
            <a:endParaRPr sz="1500">
              <a:solidFill>
                <a:srgbClr val="3F3F3F"/>
              </a:solidFill>
              <a:latin typeface="Cambria"/>
              <a:ea typeface="Cambria"/>
              <a:cs typeface="Cambria"/>
              <a:sym typeface="Cambria"/>
            </a:endParaRPr>
          </a:p>
        </p:txBody>
      </p:sp>
      <p:sp>
        <p:nvSpPr>
          <p:cNvPr id="547" name="Google Shape;547;p85"/>
          <p:cNvSpPr/>
          <p:nvPr/>
        </p:nvSpPr>
        <p:spPr>
          <a:xfrm>
            <a:off x="7003265" y="2043899"/>
            <a:ext cx="1753200" cy="2516100"/>
          </a:xfrm>
          <a:prstGeom prst="rect">
            <a:avLst/>
          </a:prstGeom>
          <a:solidFill>
            <a:schemeClr val="accent2"/>
          </a:solidFill>
          <a:ln>
            <a:noFill/>
          </a:ln>
        </p:spPr>
        <p:txBody>
          <a:bodyPr anchorCtr="0" anchor="t" bIns="17125" lIns="34275" spcFirstLastPara="1" rIns="34275" wrap="square" tIns="17125">
            <a:noAutofit/>
          </a:bodyPr>
          <a:lstStyle/>
          <a:p>
            <a:pPr indent="0" lvl="0" marL="0" marR="0" rtl="0" algn="l">
              <a:lnSpc>
                <a:spcPct val="150000"/>
              </a:lnSpc>
              <a:spcBef>
                <a:spcPts val="0"/>
              </a:spcBef>
              <a:spcAft>
                <a:spcPts val="0"/>
              </a:spcAft>
              <a:buNone/>
            </a:pPr>
            <a:r>
              <a:t/>
            </a:r>
            <a:endParaRPr sz="1000">
              <a:solidFill>
                <a:srgbClr val="3F3F3F"/>
              </a:solidFill>
              <a:latin typeface="Cambria"/>
              <a:ea typeface="Cambria"/>
              <a:cs typeface="Cambria"/>
              <a:sym typeface="Cambria"/>
            </a:endParaRPr>
          </a:p>
        </p:txBody>
      </p:sp>
      <p:sp>
        <p:nvSpPr>
          <p:cNvPr id="548" name="Google Shape;548;p85"/>
          <p:cNvSpPr txBox="1"/>
          <p:nvPr/>
        </p:nvSpPr>
        <p:spPr>
          <a:xfrm>
            <a:off x="3347928" y="2201570"/>
            <a:ext cx="1458600" cy="2493600"/>
          </a:xfrm>
          <a:prstGeom prst="rect">
            <a:avLst/>
          </a:prstGeom>
          <a:noFill/>
          <a:ln>
            <a:noFill/>
          </a:ln>
        </p:spPr>
        <p:txBody>
          <a:bodyPr anchorCtr="0" anchor="ctr" bIns="0" lIns="0" spcFirstLastPara="1" rIns="0" wrap="square" tIns="0">
            <a:spAutoFit/>
          </a:bodyPr>
          <a:lstStyle/>
          <a:p>
            <a:pPr indent="-304800" lvl="0" marL="457200" marR="0" rtl="0" algn="l">
              <a:lnSpc>
                <a:spcPct val="90000"/>
              </a:lnSpc>
              <a:spcBef>
                <a:spcPts val="0"/>
              </a:spcBef>
              <a:spcAft>
                <a:spcPts val="0"/>
              </a:spcAft>
              <a:buClr>
                <a:schemeClr val="lt1"/>
              </a:buClr>
              <a:buSzPts val="1200"/>
              <a:buFont typeface="Lato"/>
              <a:buChar char="●"/>
            </a:pPr>
            <a:r>
              <a:rPr b="1" lang="en" sz="1200">
                <a:solidFill>
                  <a:schemeClr val="lt1"/>
                </a:solidFill>
                <a:latin typeface="Lato"/>
                <a:ea typeface="Lato"/>
                <a:cs typeface="Lato"/>
                <a:sym typeface="Lato"/>
              </a:rPr>
              <a:t>Gen Z platform </a:t>
            </a:r>
            <a:endParaRPr b="1" sz="1200">
              <a:solidFill>
                <a:schemeClr val="lt1"/>
              </a:solidFill>
              <a:latin typeface="Lato"/>
              <a:ea typeface="Lato"/>
              <a:cs typeface="Lato"/>
              <a:sym typeface="Lato"/>
            </a:endParaRPr>
          </a:p>
          <a:p>
            <a:pPr indent="0" lvl="0" marL="457200" marR="0" rtl="0" algn="l">
              <a:lnSpc>
                <a:spcPct val="90000"/>
              </a:lnSpc>
              <a:spcBef>
                <a:spcPts val="0"/>
              </a:spcBef>
              <a:spcAft>
                <a:spcPts val="0"/>
              </a:spcAft>
              <a:buNone/>
            </a:pPr>
            <a:r>
              <a:t/>
            </a:r>
            <a:endParaRPr b="1" sz="1200">
              <a:solidFill>
                <a:schemeClr val="lt1"/>
              </a:solidFill>
              <a:latin typeface="Lato"/>
              <a:ea typeface="Lato"/>
              <a:cs typeface="Lato"/>
              <a:sym typeface="Lato"/>
            </a:endParaRPr>
          </a:p>
          <a:p>
            <a:pPr indent="-304800" lvl="0" marL="457200" marR="0" rtl="0" algn="l">
              <a:lnSpc>
                <a:spcPct val="90000"/>
              </a:lnSpc>
              <a:spcBef>
                <a:spcPts val="0"/>
              </a:spcBef>
              <a:spcAft>
                <a:spcPts val="0"/>
              </a:spcAft>
              <a:buClr>
                <a:schemeClr val="lt1"/>
              </a:buClr>
              <a:buSzPts val="1200"/>
              <a:buFont typeface="Lato"/>
              <a:buChar char="●"/>
            </a:pPr>
            <a:r>
              <a:rPr b="1" lang="en" sz="1200">
                <a:solidFill>
                  <a:schemeClr val="lt1"/>
                </a:solidFill>
                <a:latin typeface="Lato"/>
                <a:ea typeface="Lato"/>
                <a:cs typeface="Lato"/>
                <a:sym typeface="Lato"/>
              </a:rPr>
              <a:t>Content for everyone </a:t>
            </a:r>
            <a:endParaRPr b="1" sz="1200">
              <a:solidFill>
                <a:schemeClr val="lt1"/>
              </a:solidFill>
              <a:latin typeface="Lato"/>
              <a:ea typeface="Lato"/>
              <a:cs typeface="Lato"/>
              <a:sym typeface="Lato"/>
            </a:endParaRPr>
          </a:p>
          <a:p>
            <a:pPr indent="0" lvl="0" marL="457200" marR="0" rtl="0" algn="l">
              <a:lnSpc>
                <a:spcPct val="90000"/>
              </a:lnSpc>
              <a:spcBef>
                <a:spcPts val="0"/>
              </a:spcBef>
              <a:spcAft>
                <a:spcPts val="0"/>
              </a:spcAft>
              <a:buNone/>
            </a:pPr>
            <a:r>
              <a:t/>
            </a:r>
            <a:endParaRPr b="1" sz="1200">
              <a:solidFill>
                <a:schemeClr val="lt1"/>
              </a:solidFill>
              <a:latin typeface="Lato"/>
              <a:ea typeface="Lato"/>
              <a:cs typeface="Lato"/>
              <a:sym typeface="Lato"/>
            </a:endParaRPr>
          </a:p>
          <a:p>
            <a:pPr indent="-304800" lvl="0" marL="457200" marR="0" rtl="0" algn="l">
              <a:lnSpc>
                <a:spcPct val="90000"/>
              </a:lnSpc>
              <a:spcBef>
                <a:spcPts val="0"/>
              </a:spcBef>
              <a:spcAft>
                <a:spcPts val="0"/>
              </a:spcAft>
              <a:buClr>
                <a:schemeClr val="lt1"/>
              </a:buClr>
              <a:buSzPts val="1200"/>
              <a:buFont typeface="Lato"/>
              <a:buChar char="●"/>
            </a:pPr>
            <a:r>
              <a:rPr b="1" lang="en" sz="1200">
                <a:solidFill>
                  <a:schemeClr val="lt1"/>
                </a:solidFill>
                <a:latin typeface="Lato"/>
                <a:ea typeface="Lato"/>
                <a:cs typeface="Lato"/>
                <a:sym typeface="Lato"/>
              </a:rPr>
              <a:t>Easy to grow on the platform </a:t>
            </a:r>
            <a:endParaRPr b="1" sz="1200">
              <a:solidFill>
                <a:schemeClr val="lt1"/>
              </a:solidFill>
              <a:latin typeface="Lato"/>
              <a:ea typeface="Lato"/>
              <a:cs typeface="Lato"/>
              <a:sym typeface="Lato"/>
            </a:endParaRPr>
          </a:p>
          <a:p>
            <a:pPr indent="0" lvl="0" marL="457200" marR="0" rtl="0" algn="l">
              <a:lnSpc>
                <a:spcPct val="90000"/>
              </a:lnSpc>
              <a:spcBef>
                <a:spcPts val="0"/>
              </a:spcBef>
              <a:spcAft>
                <a:spcPts val="0"/>
              </a:spcAft>
              <a:buNone/>
            </a:pPr>
            <a:r>
              <a:t/>
            </a:r>
            <a:endParaRPr b="1" sz="1200">
              <a:solidFill>
                <a:schemeClr val="lt1"/>
              </a:solidFill>
              <a:latin typeface="Lato"/>
              <a:ea typeface="Lato"/>
              <a:cs typeface="Lato"/>
              <a:sym typeface="Lato"/>
            </a:endParaRPr>
          </a:p>
          <a:p>
            <a:pPr indent="-304800" lvl="0" marL="457200" marR="0" rtl="0" algn="l">
              <a:lnSpc>
                <a:spcPct val="90000"/>
              </a:lnSpc>
              <a:spcBef>
                <a:spcPts val="0"/>
              </a:spcBef>
              <a:spcAft>
                <a:spcPts val="0"/>
              </a:spcAft>
              <a:buClr>
                <a:schemeClr val="lt1"/>
              </a:buClr>
              <a:buSzPts val="1200"/>
              <a:buFont typeface="Lato"/>
              <a:buChar char="●"/>
            </a:pPr>
            <a:r>
              <a:rPr b="1" lang="en" sz="1200">
                <a:solidFill>
                  <a:schemeClr val="lt1"/>
                </a:solidFill>
                <a:latin typeface="Lato"/>
                <a:ea typeface="Lato"/>
                <a:cs typeface="Lato"/>
                <a:sym typeface="Lato"/>
              </a:rPr>
              <a:t>Engagement</a:t>
            </a:r>
            <a:endParaRPr b="1" sz="1200">
              <a:solidFill>
                <a:schemeClr val="lt1"/>
              </a:solidFill>
              <a:latin typeface="Lato"/>
              <a:ea typeface="Lato"/>
              <a:cs typeface="Lato"/>
              <a:sym typeface="Lato"/>
            </a:endParaRPr>
          </a:p>
          <a:p>
            <a:pPr indent="0" lvl="0" marL="457200" marR="0" rtl="0" algn="l">
              <a:lnSpc>
                <a:spcPct val="90000"/>
              </a:lnSpc>
              <a:spcBef>
                <a:spcPts val="0"/>
              </a:spcBef>
              <a:spcAft>
                <a:spcPts val="0"/>
              </a:spcAft>
              <a:buNone/>
            </a:pPr>
            <a:r>
              <a:rPr b="1" lang="en" sz="1200">
                <a:solidFill>
                  <a:schemeClr val="lt1"/>
                </a:solidFill>
                <a:latin typeface="Lato"/>
                <a:ea typeface="Lato"/>
                <a:cs typeface="Lato"/>
                <a:sym typeface="Lato"/>
              </a:rPr>
              <a:t> </a:t>
            </a:r>
            <a:endParaRPr b="1" sz="1200">
              <a:solidFill>
                <a:schemeClr val="lt1"/>
              </a:solidFill>
              <a:latin typeface="Lato"/>
              <a:ea typeface="Lato"/>
              <a:cs typeface="Lato"/>
              <a:sym typeface="Lato"/>
            </a:endParaRPr>
          </a:p>
          <a:p>
            <a:pPr indent="-304800" lvl="0" marL="457200" marR="0" rtl="0" algn="l">
              <a:lnSpc>
                <a:spcPct val="90000"/>
              </a:lnSpc>
              <a:spcBef>
                <a:spcPts val="0"/>
              </a:spcBef>
              <a:spcAft>
                <a:spcPts val="0"/>
              </a:spcAft>
              <a:buClr>
                <a:schemeClr val="lt1"/>
              </a:buClr>
              <a:buSzPts val="1200"/>
              <a:buFont typeface="Lato"/>
              <a:buChar char="●"/>
            </a:pPr>
            <a:r>
              <a:rPr b="1" lang="en" sz="1200">
                <a:solidFill>
                  <a:schemeClr val="lt1"/>
                </a:solidFill>
                <a:latin typeface="Lato"/>
                <a:ea typeface="Lato"/>
                <a:cs typeface="Lato"/>
                <a:sym typeface="Lato"/>
              </a:rPr>
              <a:t>Celebrities </a:t>
            </a:r>
            <a:endParaRPr b="1" sz="1200">
              <a:solidFill>
                <a:schemeClr val="lt1"/>
              </a:solidFill>
              <a:latin typeface="Lato"/>
              <a:ea typeface="Lato"/>
              <a:cs typeface="Lato"/>
              <a:sym typeface="Lato"/>
            </a:endParaRPr>
          </a:p>
          <a:p>
            <a:pPr indent="0" lvl="0" marL="0" marR="0" rtl="0" algn="l">
              <a:lnSpc>
                <a:spcPct val="90000"/>
              </a:lnSpc>
              <a:spcBef>
                <a:spcPts val="0"/>
              </a:spcBef>
              <a:spcAft>
                <a:spcPts val="0"/>
              </a:spcAft>
              <a:buNone/>
            </a:pPr>
            <a:r>
              <a:t/>
            </a:r>
            <a:endParaRPr b="1" sz="1200">
              <a:solidFill>
                <a:schemeClr val="lt1"/>
              </a:solidFill>
              <a:latin typeface="Lato"/>
              <a:ea typeface="Lato"/>
              <a:cs typeface="Lato"/>
              <a:sym typeface="Lato"/>
            </a:endParaRPr>
          </a:p>
          <a:p>
            <a:pPr indent="0" lvl="0" marL="0" marR="0" rtl="0" algn="l">
              <a:lnSpc>
                <a:spcPct val="90000"/>
              </a:lnSpc>
              <a:spcBef>
                <a:spcPts val="0"/>
              </a:spcBef>
              <a:spcAft>
                <a:spcPts val="0"/>
              </a:spcAft>
              <a:buNone/>
            </a:pPr>
            <a:r>
              <a:t/>
            </a:r>
            <a:endParaRPr b="1" sz="1200">
              <a:solidFill>
                <a:schemeClr val="lt1"/>
              </a:solidFill>
            </a:endParaRPr>
          </a:p>
        </p:txBody>
      </p:sp>
      <p:sp>
        <p:nvSpPr>
          <p:cNvPr id="549" name="Google Shape;549;p85"/>
          <p:cNvSpPr txBox="1"/>
          <p:nvPr/>
        </p:nvSpPr>
        <p:spPr>
          <a:xfrm>
            <a:off x="601315" y="2898625"/>
            <a:ext cx="2224800" cy="12159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Clr>
                <a:schemeClr val="dk1"/>
              </a:buClr>
              <a:buSzPts val="1100"/>
              <a:buFont typeface="Arial"/>
              <a:buNone/>
            </a:pPr>
            <a:r>
              <a:rPr b="1" lang="en" sz="1500">
                <a:solidFill>
                  <a:schemeClr val="dk1"/>
                </a:solidFill>
                <a:latin typeface="Lato"/>
                <a:ea typeface="Lato"/>
                <a:cs typeface="Lato"/>
                <a:sym typeface="Lato"/>
              </a:rPr>
              <a:t>Reaching </a:t>
            </a:r>
            <a:r>
              <a:rPr b="1" lang="en" sz="1500">
                <a:solidFill>
                  <a:schemeClr val="dk1"/>
                </a:solidFill>
                <a:latin typeface="Lato"/>
                <a:ea typeface="Lato"/>
                <a:cs typeface="Lato"/>
                <a:sym typeface="Lato"/>
              </a:rPr>
              <a:t>New Customers, and Gaining Back Those Lost</a:t>
            </a:r>
            <a:endParaRPr b="1" sz="1500">
              <a:solidFill>
                <a:schemeClr val="dk1"/>
              </a:solidFill>
              <a:latin typeface="Lato"/>
              <a:ea typeface="Lato"/>
              <a:cs typeface="Lato"/>
              <a:sym typeface="Lato"/>
            </a:endParaRPr>
          </a:p>
          <a:p>
            <a:pPr indent="0" lvl="0" marL="0" rtl="0" algn="ctr">
              <a:spcBef>
                <a:spcPts val="0"/>
              </a:spcBef>
              <a:spcAft>
                <a:spcPts val="0"/>
              </a:spcAft>
              <a:buClr>
                <a:schemeClr val="dk1"/>
              </a:buClr>
              <a:buSzPts val="1100"/>
              <a:buFont typeface="Arial"/>
              <a:buNone/>
            </a:pPr>
            <a:r>
              <a:rPr lang="en" sz="1200">
                <a:solidFill>
                  <a:schemeClr val="dk1"/>
                </a:solidFill>
                <a:latin typeface="Lato"/>
                <a:ea typeface="Lato"/>
                <a:cs typeface="Lato"/>
                <a:sym typeface="Lato"/>
              </a:rPr>
              <a:t>Companies leading in reaching younger/all  audiences </a:t>
            </a:r>
            <a:br>
              <a:rPr b="1" lang="en">
                <a:solidFill>
                  <a:schemeClr val="accent1"/>
                </a:solidFill>
                <a:latin typeface="Lato"/>
                <a:ea typeface="Lato"/>
                <a:cs typeface="Lato"/>
                <a:sym typeface="Lato"/>
              </a:rPr>
            </a:br>
            <a:endParaRPr sz="1000">
              <a:solidFill>
                <a:srgbClr val="3F3F3F"/>
              </a:solidFill>
              <a:latin typeface="Lato"/>
              <a:ea typeface="Lato"/>
              <a:cs typeface="Lato"/>
              <a:sym typeface="Lato"/>
            </a:endParaRPr>
          </a:p>
        </p:txBody>
      </p:sp>
      <p:grpSp>
        <p:nvGrpSpPr>
          <p:cNvPr id="550" name="Google Shape;550;p85"/>
          <p:cNvGrpSpPr/>
          <p:nvPr/>
        </p:nvGrpSpPr>
        <p:grpSpPr>
          <a:xfrm>
            <a:off x="1192187" y="1528482"/>
            <a:ext cx="1039659" cy="1283135"/>
            <a:chOff x="1143000" y="547688"/>
            <a:chExt cx="922338" cy="1138237"/>
          </a:xfrm>
        </p:grpSpPr>
        <p:sp>
          <p:nvSpPr>
            <p:cNvPr id="551" name="Google Shape;551;p85"/>
            <p:cNvSpPr/>
            <p:nvPr/>
          </p:nvSpPr>
          <p:spPr>
            <a:xfrm>
              <a:off x="1311275" y="1100138"/>
              <a:ext cx="585787" cy="585787"/>
            </a:xfrm>
            <a:custGeom>
              <a:rect b="b" l="l" r="r" t="t"/>
              <a:pathLst>
                <a:path extrusionOk="0" h="2300" w="2300">
                  <a:moveTo>
                    <a:pt x="1150" y="2300"/>
                  </a:moveTo>
                  <a:cubicBezTo>
                    <a:pt x="843" y="2300"/>
                    <a:pt x="554" y="2180"/>
                    <a:pt x="337" y="1963"/>
                  </a:cubicBezTo>
                  <a:cubicBezTo>
                    <a:pt x="120" y="1746"/>
                    <a:pt x="0" y="1457"/>
                    <a:pt x="0" y="1150"/>
                  </a:cubicBezTo>
                  <a:cubicBezTo>
                    <a:pt x="0" y="843"/>
                    <a:pt x="120" y="554"/>
                    <a:pt x="337" y="337"/>
                  </a:cubicBezTo>
                  <a:cubicBezTo>
                    <a:pt x="554" y="120"/>
                    <a:pt x="843" y="0"/>
                    <a:pt x="1150" y="0"/>
                  </a:cubicBezTo>
                  <a:cubicBezTo>
                    <a:pt x="1457" y="0"/>
                    <a:pt x="1746" y="120"/>
                    <a:pt x="1963" y="337"/>
                  </a:cubicBezTo>
                  <a:cubicBezTo>
                    <a:pt x="2181" y="554"/>
                    <a:pt x="2300" y="843"/>
                    <a:pt x="2300" y="1150"/>
                  </a:cubicBezTo>
                  <a:cubicBezTo>
                    <a:pt x="2300" y="1457"/>
                    <a:pt x="2181" y="1746"/>
                    <a:pt x="1963" y="1963"/>
                  </a:cubicBezTo>
                  <a:cubicBezTo>
                    <a:pt x="1746" y="2180"/>
                    <a:pt x="1457" y="2300"/>
                    <a:pt x="1150" y="2300"/>
                  </a:cubicBezTo>
                  <a:close/>
                  <a:moveTo>
                    <a:pt x="1150" y="104"/>
                  </a:moveTo>
                  <a:cubicBezTo>
                    <a:pt x="573" y="104"/>
                    <a:pt x="104" y="573"/>
                    <a:pt x="104" y="1150"/>
                  </a:cubicBezTo>
                  <a:cubicBezTo>
                    <a:pt x="104" y="1727"/>
                    <a:pt x="573" y="2196"/>
                    <a:pt x="1150" y="2196"/>
                  </a:cubicBezTo>
                  <a:cubicBezTo>
                    <a:pt x="1727" y="2196"/>
                    <a:pt x="2196" y="1727"/>
                    <a:pt x="2196" y="1150"/>
                  </a:cubicBezTo>
                  <a:cubicBezTo>
                    <a:pt x="2196" y="573"/>
                    <a:pt x="1727" y="104"/>
                    <a:pt x="1150" y="104"/>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600">
                <a:solidFill>
                  <a:schemeClr val="dk1"/>
                </a:solidFill>
                <a:latin typeface="Cambria"/>
                <a:ea typeface="Cambria"/>
                <a:cs typeface="Cambria"/>
                <a:sym typeface="Cambria"/>
              </a:endParaRPr>
            </a:p>
          </p:txBody>
        </p:sp>
        <p:grpSp>
          <p:nvGrpSpPr>
            <p:cNvPr id="552" name="Google Shape;552;p85"/>
            <p:cNvGrpSpPr/>
            <p:nvPr/>
          </p:nvGrpSpPr>
          <p:grpSpPr>
            <a:xfrm>
              <a:off x="1406525" y="1195388"/>
              <a:ext cx="395287" cy="395287"/>
              <a:chOff x="1406525" y="1196976"/>
              <a:chExt cx="395287" cy="395287"/>
            </a:xfrm>
          </p:grpSpPr>
          <p:sp>
            <p:nvSpPr>
              <p:cNvPr id="553" name="Google Shape;553;p85"/>
              <p:cNvSpPr/>
              <p:nvPr/>
            </p:nvSpPr>
            <p:spPr>
              <a:xfrm>
                <a:off x="1406525" y="1196976"/>
                <a:ext cx="395287" cy="395287"/>
              </a:xfrm>
              <a:custGeom>
                <a:rect b="b" l="l" r="r" t="t"/>
                <a:pathLst>
                  <a:path extrusionOk="0" h="1552" w="1552">
                    <a:moveTo>
                      <a:pt x="825" y="1552"/>
                    </a:moveTo>
                    <a:cubicBezTo>
                      <a:pt x="728" y="1552"/>
                      <a:pt x="728" y="1552"/>
                      <a:pt x="728" y="1552"/>
                    </a:cubicBezTo>
                    <a:cubicBezTo>
                      <a:pt x="649" y="1552"/>
                      <a:pt x="585" y="1488"/>
                      <a:pt x="585" y="1409"/>
                    </a:cubicBezTo>
                    <a:cubicBezTo>
                      <a:pt x="585" y="1376"/>
                      <a:pt x="585" y="1376"/>
                      <a:pt x="585" y="1376"/>
                    </a:cubicBezTo>
                    <a:cubicBezTo>
                      <a:pt x="551" y="1365"/>
                      <a:pt x="519" y="1352"/>
                      <a:pt x="487" y="1336"/>
                    </a:cubicBezTo>
                    <a:cubicBezTo>
                      <a:pt x="464" y="1359"/>
                      <a:pt x="464" y="1359"/>
                      <a:pt x="464" y="1359"/>
                    </a:cubicBezTo>
                    <a:cubicBezTo>
                      <a:pt x="407" y="1416"/>
                      <a:pt x="317" y="1414"/>
                      <a:pt x="262" y="1359"/>
                    </a:cubicBezTo>
                    <a:cubicBezTo>
                      <a:pt x="193" y="1290"/>
                      <a:pt x="193" y="1290"/>
                      <a:pt x="193" y="1290"/>
                    </a:cubicBezTo>
                    <a:cubicBezTo>
                      <a:pt x="138" y="1235"/>
                      <a:pt x="136" y="1145"/>
                      <a:pt x="193" y="1088"/>
                    </a:cubicBezTo>
                    <a:cubicBezTo>
                      <a:pt x="216" y="1065"/>
                      <a:pt x="216" y="1065"/>
                      <a:pt x="216" y="1065"/>
                    </a:cubicBezTo>
                    <a:cubicBezTo>
                      <a:pt x="200" y="1033"/>
                      <a:pt x="187" y="1001"/>
                      <a:pt x="176" y="967"/>
                    </a:cubicBezTo>
                    <a:cubicBezTo>
                      <a:pt x="143" y="967"/>
                      <a:pt x="143" y="967"/>
                      <a:pt x="143" y="967"/>
                    </a:cubicBezTo>
                    <a:cubicBezTo>
                      <a:pt x="64" y="967"/>
                      <a:pt x="0" y="903"/>
                      <a:pt x="0" y="825"/>
                    </a:cubicBezTo>
                    <a:cubicBezTo>
                      <a:pt x="0" y="727"/>
                      <a:pt x="0" y="727"/>
                      <a:pt x="0" y="727"/>
                    </a:cubicBezTo>
                    <a:cubicBezTo>
                      <a:pt x="0" y="648"/>
                      <a:pt x="64" y="584"/>
                      <a:pt x="143" y="584"/>
                    </a:cubicBezTo>
                    <a:cubicBezTo>
                      <a:pt x="176" y="584"/>
                      <a:pt x="176" y="584"/>
                      <a:pt x="176" y="584"/>
                    </a:cubicBezTo>
                    <a:cubicBezTo>
                      <a:pt x="187" y="551"/>
                      <a:pt x="200" y="518"/>
                      <a:pt x="216" y="487"/>
                    </a:cubicBezTo>
                    <a:cubicBezTo>
                      <a:pt x="193" y="464"/>
                      <a:pt x="193" y="464"/>
                      <a:pt x="193" y="464"/>
                    </a:cubicBezTo>
                    <a:cubicBezTo>
                      <a:pt x="136" y="407"/>
                      <a:pt x="138" y="317"/>
                      <a:pt x="193" y="262"/>
                    </a:cubicBezTo>
                    <a:cubicBezTo>
                      <a:pt x="262" y="193"/>
                      <a:pt x="262" y="193"/>
                      <a:pt x="262" y="193"/>
                    </a:cubicBezTo>
                    <a:cubicBezTo>
                      <a:pt x="317" y="138"/>
                      <a:pt x="408" y="136"/>
                      <a:pt x="464" y="193"/>
                    </a:cubicBezTo>
                    <a:cubicBezTo>
                      <a:pt x="487" y="216"/>
                      <a:pt x="487" y="216"/>
                      <a:pt x="487" y="216"/>
                    </a:cubicBezTo>
                    <a:cubicBezTo>
                      <a:pt x="519" y="200"/>
                      <a:pt x="551" y="186"/>
                      <a:pt x="585" y="176"/>
                    </a:cubicBezTo>
                    <a:cubicBezTo>
                      <a:pt x="585" y="143"/>
                      <a:pt x="585" y="143"/>
                      <a:pt x="585" y="143"/>
                    </a:cubicBezTo>
                    <a:cubicBezTo>
                      <a:pt x="585" y="64"/>
                      <a:pt x="649" y="0"/>
                      <a:pt x="728" y="0"/>
                    </a:cubicBezTo>
                    <a:cubicBezTo>
                      <a:pt x="825" y="0"/>
                      <a:pt x="825" y="0"/>
                      <a:pt x="825" y="0"/>
                    </a:cubicBezTo>
                    <a:cubicBezTo>
                      <a:pt x="904" y="0"/>
                      <a:pt x="968" y="64"/>
                      <a:pt x="968" y="143"/>
                    </a:cubicBezTo>
                    <a:cubicBezTo>
                      <a:pt x="968" y="176"/>
                      <a:pt x="968" y="176"/>
                      <a:pt x="968" y="176"/>
                    </a:cubicBezTo>
                    <a:cubicBezTo>
                      <a:pt x="1001" y="186"/>
                      <a:pt x="1034" y="200"/>
                      <a:pt x="1065" y="216"/>
                    </a:cubicBezTo>
                    <a:cubicBezTo>
                      <a:pt x="1088" y="193"/>
                      <a:pt x="1088" y="193"/>
                      <a:pt x="1088" y="193"/>
                    </a:cubicBezTo>
                    <a:cubicBezTo>
                      <a:pt x="1145" y="136"/>
                      <a:pt x="1236" y="138"/>
                      <a:pt x="1291" y="193"/>
                    </a:cubicBezTo>
                    <a:cubicBezTo>
                      <a:pt x="1359" y="262"/>
                      <a:pt x="1359" y="262"/>
                      <a:pt x="1359" y="262"/>
                    </a:cubicBezTo>
                    <a:cubicBezTo>
                      <a:pt x="1414" y="317"/>
                      <a:pt x="1416" y="407"/>
                      <a:pt x="1359" y="464"/>
                    </a:cubicBezTo>
                    <a:cubicBezTo>
                      <a:pt x="1336" y="487"/>
                      <a:pt x="1336" y="487"/>
                      <a:pt x="1336" y="487"/>
                    </a:cubicBezTo>
                    <a:cubicBezTo>
                      <a:pt x="1352" y="518"/>
                      <a:pt x="1366" y="551"/>
                      <a:pt x="1376" y="584"/>
                    </a:cubicBezTo>
                    <a:cubicBezTo>
                      <a:pt x="1409" y="584"/>
                      <a:pt x="1409" y="584"/>
                      <a:pt x="1409" y="584"/>
                    </a:cubicBezTo>
                    <a:cubicBezTo>
                      <a:pt x="1488" y="584"/>
                      <a:pt x="1552" y="648"/>
                      <a:pt x="1552" y="727"/>
                    </a:cubicBezTo>
                    <a:cubicBezTo>
                      <a:pt x="1552" y="825"/>
                      <a:pt x="1552" y="825"/>
                      <a:pt x="1552" y="825"/>
                    </a:cubicBezTo>
                    <a:cubicBezTo>
                      <a:pt x="1552" y="903"/>
                      <a:pt x="1488" y="967"/>
                      <a:pt x="1409" y="967"/>
                    </a:cubicBezTo>
                    <a:cubicBezTo>
                      <a:pt x="1376" y="967"/>
                      <a:pt x="1376" y="967"/>
                      <a:pt x="1376" y="967"/>
                    </a:cubicBezTo>
                    <a:cubicBezTo>
                      <a:pt x="1366" y="1001"/>
                      <a:pt x="1352" y="1033"/>
                      <a:pt x="1336" y="1065"/>
                    </a:cubicBezTo>
                    <a:cubicBezTo>
                      <a:pt x="1359" y="1088"/>
                      <a:pt x="1359" y="1088"/>
                      <a:pt x="1359" y="1088"/>
                    </a:cubicBezTo>
                    <a:cubicBezTo>
                      <a:pt x="1416" y="1145"/>
                      <a:pt x="1414" y="1235"/>
                      <a:pt x="1359" y="1290"/>
                    </a:cubicBezTo>
                    <a:cubicBezTo>
                      <a:pt x="1291" y="1359"/>
                      <a:pt x="1291" y="1359"/>
                      <a:pt x="1291" y="1359"/>
                    </a:cubicBezTo>
                    <a:cubicBezTo>
                      <a:pt x="1235" y="1414"/>
                      <a:pt x="1145" y="1416"/>
                      <a:pt x="1088" y="1359"/>
                    </a:cubicBezTo>
                    <a:cubicBezTo>
                      <a:pt x="1065" y="1336"/>
                      <a:pt x="1065" y="1336"/>
                      <a:pt x="1065" y="1336"/>
                    </a:cubicBezTo>
                    <a:cubicBezTo>
                      <a:pt x="1034" y="1352"/>
                      <a:pt x="1001" y="1365"/>
                      <a:pt x="968" y="1376"/>
                    </a:cubicBezTo>
                    <a:cubicBezTo>
                      <a:pt x="968" y="1409"/>
                      <a:pt x="968" y="1409"/>
                      <a:pt x="968" y="1409"/>
                    </a:cubicBezTo>
                    <a:cubicBezTo>
                      <a:pt x="968" y="1488"/>
                      <a:pt x="904" y="1552"/>
                      <a:pt x="825" y="1552"/>
                    </a:cubicBezTo>
                    <a:close/>
                    <a:moveTo>
                      <a:pt x="503" y="1240"/>
                    </a:moveTo>
                    <a:cubicBezTo>
                      <a:pt x="546" y="1266"/>
                      <a:pt x="593" y="1285"/>
                      <a:pt x="641" y="1298"/>
                    </a:cubicBezTo>
                    <a:cubicBezTo>
                      <a:pt x="662" y="1303"/>
                      <a:pt x="676" y="1321"/>
                      <a:pt x="676" y="1342"/>
                    </a:cubicBezTo>
                    <a:cubicBezTo>
                      <a:pt x="676" y="1409"/>
                      <a:pt x="676" y="1409"/>
                      <a:pt x="676" y="1409"/>
                    </a:cubicBezTo>
                    <a:cubicBezTo>
                      <a:pt x="676" y="1438"/>
                      <a:pt x="699" y="1461"/>
                      <a:pt x="728" y="1461"/>
                    </a:cubicBezTo>
                    <a:cubicBezTo>
                      <a:pt x="825" y="1461"/>
                      <a:pt x="825" y="1461"/>
                      <a:pt x="825" y="1461"/>
                    </a:cubicBezTo>
                    <a:cubicBezTo>
                      <a:pt x="854" y="1461"/>
                      <a:pt x="877" y="1438"/>
                      <a:pt x="877" y="1409"/>
                    </a:cubicBezTo>
                    <a:cubicBezTo>
                      <a:pt x="877" y="1342"/>
                      <a:pt x="877" y="1342"/>
                      <a:pt x="877" y="1342"/>
                    </a:cubicBezTo>
                    <a:cubicBezTo>
                      <a:pt x="877" y="1321"/>
                      <a:pt x="891" y="1303"/>
                      <a:pt x="911" y="1298"/>
                    </a:cubicBezTo>
                    <a:cubicBezTo>
                      <a:pt x="960" y="1285"/>
                      <a:pt x="1006" y="1266"/>
                      <a:pt x="1050" y="1240"/>
                    </a:cubicBezTo>
                    <a:cubicBezTo>
                      <a:pt x="1068" y="1230"/>
                      <a:pt x="1091" y="1232"/>
                      <a:pt x="1105" y="1247"/>
                    </a:cubicBezTo>
                    <a:cubicBezTo>
                      <a:pt x="1153" y="1295"/>
                      <a:pt x="1153" y="1295"/>
                      <a:pt x="1153" y="1295"/>
                    </a:cubicBezTo>
                    <a:cubicBezTo>
                      <a:pt x="1173" y="1315"/>
                      <a:pt x="1206" y="1315"/>
                      <a:pt x="1226" y="1295"/>
                    </a:cubicBezTo>
                    <a:cubicBezTo>
                      <a:pt x="1295" y="1226"/>
                      <a:pt x="1295" y="1226"/>
                      <a:pt x="1295" y="1226"/>
                    </a:cubicBezTo>
                    <a:cubicBezTo>
                      <a:pt x="1315" y="1206"/>
                      <a:pt x="1316" y="1173"/>
                      <a:pt x="1295" y="1152"/>
                    </a:cubicBezTo>
                    <a:cubicBezTo>
                      <a:pt x="1248" y="1105"/>
                      <a:pt x="1248" y="1105"/>
                      <a:pt x="1248" y="1105"/>
                    </a:cubicBezTo>
                    <a:cubicBezTo>
                      <a:pt x="1233" y="1090"/>
                      <a:pt x="1230" y="1067"/>
                      <a:pt x="1241" y="1050"/>
                    </a:cubicBezTo>
                    <a:cubicBezTo>
                      <a:pt x="1266" y="1006"/>
                      <a:pt x="1286" y="959"/>
                      <a:pt x="1298" y="911"/>
                    </a:cubicBezTo>
                    <a:cubicBezTo>
                      <a:pt x="1303" y="891"/>
                      <a:pt x="1322" y="877"/>
                      <a:pt x="1342" y="877"/>
                    </a:cubicBezTo>
                    <a:cubicBezTo>
                      <a:pt x="1409" y="877"/>
                      <a:pt x="1409" y="877"/>
                      <a:pt x="1409" y="877"/>
                    </a:cubicBezTo>
                    <a:cubicBezTo>
                      <a:pt x="1438" y="877"/>
                      <a:pt x="1461" y="853"/>
                      <a:pt x="1461" y="825"/>
                    </a:cubicBezTo>
                    <a:cubicBezTo>
                      <a:pt x="1461" y="727"/>
                      <a:pt x="1461" y="727"/>
                      <a:pt x="1461" y="727"/>
                    </a:cubicBezTo>
                    <a:cubicBezTo>
                      <a:pt x="1461" y="699"/>
                      <a:pt x="1438" y="675"/>
                      <a:pt x="1409" y="675"/>
                    </a:cubicBezTo>
                    <a:cubicBezTo>
                      <a:pt x="1342" y="675"/>
                      <a:pt x="1342" y="675"/>
                      <a:pt x="1342" y="675"/>
                    </a:cubicBezTo>
                    <a:cubicBezTo>
                      <a:pt x="1322" y="675"/>
                      <a:pt x="1303" y="661"/>
                      <a:pt x="1298" y="641"/>
                    </a:cubicBezTo>
                    <a:cubicBezTo>
                      <a:pt x="1286" y="592"/>
                      <a:pt x="1266" y="546"/>
                      <a:pt x="1241" y="502"/>
                    </a:cubicBezTo>
                    <a:cubicBezTo>
                      <a:pt x="1230" y="484"/>
                      <a:pt x="1233" y="462"/>
                      <a:pt x="1248" y="447"/>
                    </a:cubicBezTo>
                    <a:cubicBezTo>
                      <a:pt x="1295" y="399"/>
                      <a:pt x="1295" y="399"/>
                      <a:pt x="1295" y="399"/>
                    </a:cubicBezTo>
                    <a:cubicBezTo>
                      <a:pt x="1316" y="379"/>
                      <a:pt x="1315" y="346"/>
                      <a:pt x="1295" y="326"/>
                    </a:cubicBezTo>
                    <a:cubicBezTo>
                      <a:pt x="1226" y="257"/>
                      <a:pt x="1226" y="257"/>
                      <a:pt x="1226" y="257"/>
                    </a:cubicBezTo>
                    <a:cubicBezTo>
                      <a:pt x="1206" y="237"/>
                      <a:pt x="1173" y="236"/>
                      <a:pt x="1153" y="257"/>
                    </a:cubicBezTo>
                    <a:cubicBezTo>
                      <a:pt x="1105" y="305"/>
                      <a:pt x="1105" y="305"/>
                      <a:pt x="1105" y="305"/>
                    </a:cubicBezTo>
                    <a:cubicBezTo>
                      <a:pt x="1091" y="319"/>
                      <a:pt x="1068" y="322"/>
                      <a:pt x="1050" y="312"/>
                    </a:cubicBezTo>
                    <a:cubicBezTo>
                      <a:pt x="1006" y="286"/>
                      <a:pt x="960" y="266"/>
                      <a:pt x="911" y="254"/>
                    </a:cubicBezTo>
                    <a:cubicBezTo>
                      <a:pt x="891" y="249"/>
                      <a:pt x="877" y="231"/>
                      <a:pt x="877" y="210"/>
                    </a:cubicBezTo>
                    <a:cubicBezTo>
                      <a:pt x="877" y="143"/>
                      <a:pt x="877" y="143"/>
                      <a:pt x="877" y="143"/>
                    </a:cubicBezTo>
                    <a:cubicBezTo>
                      <a:pt x="877" y="114"/>
                      <a:pt x="854" y="91"/>
                      <a:pt x="825" y="91"/>
                    </a:cubicBezTo>
                    <a:cubicBezTo>
                      <a:pt x="728" y="91"/>
                      <a:pt x="728" y="91"/>
                      <a:pt x="728" y="91"/>
                    </a:cubicBezTo>
                    <a:cubicBezTo>
                      <a:pt x="699" y="91"/>
                      <a:pt x="676" y="114"/>
                      <a:pt x="676" y="143"/>
                    </a:cubicBezTo>
                    <a:cubicBezTo>
                      <a:pt x="676" y="210"/>
                      <a:pt x="676" y="210"/>
                      <a:pt x="676" y="210"/>
                    </a:cubicBezTo>
                    <a:cubicBezTo>
                      <a:pt x="676" y="231"/>
                      <a:pt x="662" y="249"/>
                      <a:pt x="641" y="254"/>
                    </a:cubicBezTo>
                    <a:cubicBezTo>
                      <a:pt x="593" y="266"/>
                      <a:pt x="546" y="286"/>
                      <a:pt x="503" y="312"/>
                    </a:cubicBezTo>
                    <a:cubicBezTo>
                      <a:pt x="485" y="322"/>
                      <a:pt x="462" y="319"/>
                      <a:pt x="447" y="305"/>
                    </a:cubicBezTo>
                    <a:cubicBezTo>
                      <a:pt x="400" y="257"/>
                      <a:pt x="400" y="257"/>
                      <a:pt x="400" y="257"/>
                    </a:cubicBezTo>
                    <a:cubicBezTo>
                      <a:pt x="379" y="236"/>
                      <a:pt x="346" y="237"/>
                      <a:pt x="326" y="257"/>
                    </a:cubicBezTo>
                    <a:cubicBezTo>
                      <a:pt x="257" y="326"/>
                      <a:pt x="257" y="326"/>
                      <a:pt x="257" y="326"/>
                    </a:cubicBezTo>
                    <a:cubicBezTo>
                      <a:pt x="237" y="346"/>
                      <a:pt x="237" y="379"/>
                      <a:pt x="257" y="399"/>
                    </a:cubicBezTo>
                    <a:cubicBezTo>
                      <a:pt x="305" y="447"/>
                      <a:pt x="305" y="447"/>
                      <a:pt x="305" y="447"/>
                    </a:cubicBezTo>
                    <a:cubicBezTo>
                      <a:pt x="320" y="462"/>
                      <a:pt x="322" y="484"/>
                      <a:pt x="312" y="502"/>
                    </a:cubicBezTo>
                    <a:cubicBezTo>
                      <a:pt x="286" y="546"/>
                      <a:pt x="267" y="592"/>
                      <a:pt x="254" y="641"/>
                    </a:cubicBezTo>
                    <a:cubicBezTo>
                      <a:pt x="249" y="661"/>
                      <a:pt x="231" y="675"/>
                      <a:pt x="210" y="675"/>
                    </a:cubicBezTo>
                    <a:cubicBezTo>
                      <a:pt x="143" y="675"/>
                      <a:pt x="143" y="675"/>
                      <a:pt x="143" y="675"/>
                    </a:cubicBezTo>
                    <a:cubicBezTo>
                      <a:pt x="114" y="675"/>
                      <a:pt x="91" y="699"/>
                      <a:pt x="91" y="727"/>
                    </a:cubicBezTo>
                    <a:cubicBezTo>
                      <a:pt x="91" y="825"/>
                      <a:pt x="91" y="825"/>
                      <a:pt x="91" y="825"/>
                    </a:cubicBezTo>
                    <a:cubicBezTo>
                      <a:pt x="91" y="853"/>
                      <a:pt x="114" y="877"/>
                      <a:pt x="143" y="877"/>
                    </a:cubicBezTo>
                    <a:cubicBezTo>
                      <a:pt x="210" y="877"/>
                      <a:pt x="210" y="877"/>
                      <a:pt x="210" y="877"/>
                    </a:cubicBezTo>
                    <a:cubicBezTo>
                      <a:pt x="231" y="877"/>
                      <a:pt x="249" y="891"/>
                      <a:pt x="254" y="911"/>
                    </a:cubicBezTo>
                    <a:cubicBezTo>
                      <a:pt x="267" y="959"/>
                      <a:pt x="286" y="1006"/>
                      <a:pt x="312" y="1050"/>
                    </a:cubicBezTo>
                    <a:cubicBezTo>
                      <a:pt x="322" y="1067"/>
                      <a:pt x="320" y="1090"/>
                      <a:pt x="305" y="1105"/>
                    </a:cubicBezTo>
                    <a:cubicBezTo>
                      <a:pt x="257" y="1152"/>
                      <a:pt x="257" y="1152"/>
                      <a:pt x="257" y="1152"/>
                    </a:cubicBezTo>
                    <a:cubicBezTo>
                      <a:pt x="237" y="1173"/>
                      <a:pt x="237" y="1206"/>
                      <a:pt x="257" y="1226"/>
                    </a:cubicBezTo>
                    <a:cubicBezTo>
                      <a:pt x="326" y="1295"/>
                      <a:pt x="326" y="1295"/>
                      <a:pt x="326" y="1295"/>
                    </a:cubicBezTo>
                    <a:cubicBezTo>
                      <a:pt x="346" y="1315"/>
                      <a:pt x="379" y="1315"/>
                      <a:pt x="400" y="1295"/>
                    </a:cubicBezTo>
                    <a:cubicBezTo>
                      <a:pt x="447" y="1247"/>
                      <a:pt x="447" y="1247"/>
                      <a:pt x="447" y="1247"/>
                    </a:cubicBezTo>
                    <a:cubicBezTo>
                      <a:pt x="458" y="1236"/>
                      <a:pt x="481" y="1227"/>
                      <a:pt x="503" y="1240"/>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600">
                  <a:solidFill>
                    <a:schemeClr val="dk1"/>
                  </a:solidFill>
                  <a:latin typeface="Cambria"/>
                  <a:ea typeface="Cambria"/>
                  <a:cs typeface="Cambria"/>
                  <a:sym typeface="Cambria"/>
                </a:endParaRPr>
              </a:p>
            </p:txBody>
          </p:sp>
          <p:sp>
            <p:nvSpPr>
              <p:cNvPr id="554" name="Google Shape;554;p85"/>
              <p:cNvSpPr/>
              <p:nvPr/>
            </p:nvSpPr>
            <p:spPr>
              <a:xfrm>
                <a:off x="1517650" y="1308101"/>
                <a:ext cx="173038" cy="173037"/>
              </a:xfrm>
              <a:custGeom>
                <a:rect b="b" l="l" r="r" t="t"/>
                <a:pathLst>
                  <a:path extrusionOk="0" h="676" w="675">
                    <a:moveTo>
                      <a:pt x="337" y="676"/>
                    </a:moveTo>
                    <a:cubicBezTo>
                      <a:pt x="151" y="676"/>
                      <a:pt x="0" y="524"/>
                      <a:pt x="0" y="338"/>
                    </a:cubicBezTo>
                    <a:cubicBezTo>
                      <a:pt x="0" y="152"/>
                      <a:pt x="151" y="0"/>
                      <a:pt x="337" y="0"/>
                    </a:cubicBezTo>
                    <a:cubicBezTo>
                      <a:pt x="523" y="0"/>
                      <a:pt x="675" y="152"/>
                      <a:pt x="675" y="338"/>
                    </a:cubicBezTo>
                    <a:cubicBezTo>
                      <a:pt x="675" y="524"/>
                      <a:pt x="523" y="676"/>
                      <a:pt x="337" y="676"/>
                    </a:cubicBezTo>
                    <a:close/>
                    <a:moveTo>
                      <a:pt x="337" y="91"/>
                    </a:moveTo>
                    <a:cubicBezTo>
                      <a:pt x="201" y="91"/>
                      <a:pt x="90" y="202"/>
                      <a:pt x="90" y="338"/>
                    </a:cubicBezTo>
                    <a:cubicBezTo>
                      <a:pt x="90" y="474"/>
                      <a:pt x="201" y="585"/>
                      <a:pt x="337" y="585"/>
                    </a:cubicBezTo>
                    <a:cubicBezTo>
                      <a:pt x="473" y="585"/>
                      <a:pt x="584" y="474"/>
                      <a:pt x="584" y="338"/>
                    </a:cubicBezTo>
                    <a:cubicBezTo>
                      <a:pt x="584" y="202"/>
                      <a:pt x="473" y="91"/>
                      <a:pt x="337" y="91"/>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600">
                  <a:solidFill>
                    <a:schemeClr val="dk1"/>
                  </a:solidFill>
                  <a:latin typeface="Cambria"/>
                  <a:ea typeface="Cambria"/>
                  <a:cs typeface="Cambria"/>
                  <a:sym typeface="Cambria"/>
                </a:endParaRPr>
              </a:p>
            </p:txBody>
          </p:sp>
        </p:grpSp>
        <p:sp>
          <p:nvSpPr>
            <p:cNvPr id="555" name="Google Shape;555;p85"/>
            <p:cNvSpPr/>
            <p:nvPr/>
          </p:nvSpPr>
          <p:spPr>
            <a:xfrm>
              <a:off x="1527175" y="871538"/>
              <a:ext cx="153988" cy="252414"/>
            </a:xfrm>
            <a:custGeom>
              <a:rect b="b" l="l" r="r" t="t"/>
              <a:pathLst>
                <a:path extrusionOk="0" h="995" w="603">
                  <a:moveTo>
                    <a:pt x="120" y="121"/>
                  </a:moveTo>
                  <a:cubicBezTo>
                    <a:pt x="482" y="121"/>
                    <a:pt x="482" y="121"/>
                    <a:pt x="482" y="121"/>
                  </a:cubicBezTo>
                  <a:cubicBezTo>
                    <a:pt x="482" y="968"/>
                    <a:pt x="482" y="968"/>
                    <a:pt x="482" y="968"/>
                  </a:cubicBezTo>
                  <a:cubicBezTo>
                    <a:pt x="523" y="975"/>
                    <a:pt x="564" y="984"/>
                    <a:pt x="603" y="995"/>
                  </a:cubicBezTo>
                  <a:cubicBezTo>
                    <a:pt x="603" y="61"/>
                    <a:pt x="603" y="61"/>
                    <a:pt x="603" y="61"/>
                  </a:cubicBezTo>
                  <a:cubicBezTo>
                    <a:pt x="603" y="27"/>
                    <a:pt x="576" y="0"/>
                    <a:pt x="543" y="0"/>
                  </a:cubicBezTo>
                  <a:cubicBezTo>
                    <a:pt x="60" y="0"/>
                    <a:pt x="60" y="0"/>
                    <a:pt x="60" y="0"/>
                  </a:cubicBezTo>
                  <a:cubicBezTo>
                    <a:pt x="27" y="0"/>
                    <a:pt x="0" y="27"/>
                    <a:pt x="0" y="61"/>
                  </a:cubicBezTo>
                  <a:cubicBezTo>
                    <a:pt x="0" y="995"/>
                    <a:pt x="0" y="995"/>
                    <a:pt x="0" y="995"/>
                  </a:cubicBezTo>
                  <a:cubicBezTo>
                    <a:pt x="39" y="984"/>
                    <a:pt x="79" y="975"/>
                    <a:pt x="120" y="968"/>
                  </a:cubicBezTo>
                  <a:lnTo>
                    <a:pt x="120" y="121"/>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600">
                <a:solidFill>
                  <a:schemeClr val="dk1"/>
                </a:solidFill>
                <a:latin typeface="Cambria"/>
                <a:ea typeface="Cambria"/>
                <a:cs typeface="Cambria"/>
                <a:sym typeface="Cambria"/>
              </a:endParaRPr>
            </a:p>
          </p:txBody>
        </p:sp>
        <p:sp>
          <p:nvSpPr>
            <p:cNvPr id="556" name="Google Shape;556;p85"/>
            <p:cNvSpPr/>
            <p:nvPr/>
          </p:nvSpPr>
          <p:spPr>
            <a:xfrm>
              <a:off x="1895475" y="809626"/>
              <a:ext cx="153988" cy="522287"/>
            </a:xfrm>
            <a:custGeom>
              <a:rect b="b" l="l" r="r" t="t"/>
              <a:pathLst>
                <a:path extrusionOk="0" h="2051" w="604">
                  <a:moveTo>
                    <a:pt x="61" y="0"/>
                  </a:moveTo>
                  <a:cubicBezTo>
                    <a:pt x="27" y="0"/>
                    <a:pt x="0" y="27"/>
                    <a:pt x="0" y="60"/>
                  </a:cubicBezTo>
                  <a:cubicBezTo>
                    <a:pt x="0" y="1990"/>
                    <a:pt x="0" y="1990"/>
                    <a:pt x="0" y="1990"/>
                  </a:cubicBezTo>
                  <a:cubicBezTo>
                    <a:pt x="0" y="2024"/>
                    <a:pt x="27" y="2051"/>
                    <a:pt x="61" y="2051"/>
                  </a:cubicBezTo>
                  <a:cubicBezTo>
                    <a:pt x="543" y="2051"/>
                    <a:pt x="543" y="2051"/>
                    <a:pt x="543" y="2051"/>
                  </a:cubicBezTo>
                  <a:cubicBezTo>
                    <a:pt x="577" y="2051"/>
                    <a:pt x="604" y="2024"/>
                    <a:pt x="604" y="1990"/>
                  </a:cubicBezTo>
                  <a:cubicBezTo>
                    <a:pt x="604" y="60"/>
                    <a:pt x="604" y="60"/>
                    <a:pt x="604" y="60"/>
                  </a:cubicBezTo>
                  <a:cubicBezTo>
                    <a:pt x="604" y="27"/>
                    <a:pt x="577" y="0"/>
                    <a:pt x="543" y="0"/>
                  </a:cubicBezTo>
                  <a:lnTo>
                    <a:pt x="61" y="0"/>
                  </a:lnTo>
                  <a:close/>
                  <a:moveTo>
                    <a:pt x="483" y="1930"/>
                  </a:moveTo>
                  <a:cubicBezTo>
                    <a:pt x="121" y="1930"/>
                    <a:pt x="121" y="1930"/>
                    <a:pt x="121" y="1930"/>
                  </a:cubicBezTo>
                  <a:cubicBezTo>
                    <a:pt x="121" y="121"/>
                    <a:pt x="121" y="121"/>
                    <a:pt x="121" y="121"/>
                  </a:cubicBezTo>
                  <a:cubicBezTo>
                    <a:pt x="483" y="121"/>
                    <a:pt x="483" y="121"/>
                    <a:pt x="483" y="121"/>
                  </a:cubicBezTo>
                  <a:lnTo>
                    <a:pt x="483" y="193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600">
                <a:solidFill>
                  <a:schemeClr val="dk1"/>
                </a:solidFill>
                <a:latin typeface="Cambria"/>
                <a:ea typeface="Cambria"/>
                <a:cs typeface="Cambria"/>
                <a:sym typeface="Cambria"/>
              </a:endParaRPr>
            </a:p>
          </p:txBody>
        </p:sp>
        <p:sp>
          <p:nvSpPr>
            <p:cNvPr id="557" name="Google Shape;557;p85"/>
            <p:cNvSpPr/>
            <p:nvPr/>
          </p:nvSpPr>
          <p:spPr>
            <a:xfrm>
              <a:off x="1736725" y="1147763"/>
              <a:ext cx="128589" cy="146050"/>
            </a:xfrm>
            <a:custGeom>
              <a:rect b="b" l="l" r="r" t="t"/>
              <a:pathLst>
                <a:path extrusionOk="0" h="572" w="502">
                  <a:moveTo>
                    <a:pt x="381" y="121"/>
                  </a:moveTo>
                  <a:cubicBezTo>
                    <a:pt x="381" y="343"/>
                    <a:pt x="381" y="343"/>
                    <a:pt x="381" y="343"/>
                  </a:cubicBezTo>
                  <a:cubicBezTo>
                    <a:pt x="430" y="414"/>
                    <a:pt x="471" y="490"/>
                    <a:pt x="502" y="572"/>
                  </a:cubicBezTo>
                  <a:cubicBezTo>
                    <a:pt x="502" y="60"/>
                    <a:pt x="502" y="60"/>
                    <a:pt x="502" y="60"/>
                  </a:cubicBezTo>
                  <a:cubicBezTo>
                    <a:pt x="502" y="27"/>
                    <a:pt x="475" y="0"/>
                    <a:pt x="441" y="0"/>
                  </a:cubicBezTo>
                  <a:cubicBezTo>
                    <a:pt x="0" y="0"/>
                    <a:pt x="0" y="0"/>
                    <a:pt x="0" y="0"/>
                  </a:cubicBezTo>
                  <a:cubicBezTo>
                    <a:pt x="64" y="34"/>
                    <a:pt x="123" y="75"/>
                    <a:pt x="178" y="121"/>
                  </a:cubicBezTo>
                  <a:lnTo>
                    <a:pt x="381" y="121"/>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600">
                <a:solidFill>
                  <a:schemeClr val="dk1"/>
                </a:solidFill>
                <a:latin typeface="Cambria"/>
                <a:ea typeface="Cambria"/>
                <a:cs typeface="Cambria"/>
                <a:sym typeface="Cambria"/>
              </a:endParaRPr>
            </a:p>
          </p:txBody>
        </p:sp>
        <p:sp>
          <p:nvSpPr>
            <p:cNvPr id="558" name="Google Shape;558;p85"/>
            <p:cNvSpPr/>
            <p:nvPr/>
          </p:nvSpPr>
          <p:spPr>
            <a:xfrm>
              <a:off x="1158875" y="931863"/>
              <a:ext cx="152401" cy="400052"/>
            </a:xfrm>
            <a:custGeom>
              <a:rect b="b" l="l" r="r" t="t"/>
              <a:pathLst>
                <a:path extrusionOk="0" h="1569" w="603">
                  <a:moveTo>
                    <a:pt x="61" y="1569"/>
                  </a:moveTo>
                  <a:cubicBezTo>
                    <a:pt x="543" y="1569"/>
                    <a:pt x="543" y="1569"/>
                    <a:pt x="543" y="1569"/>
                  </a:cubicBezTo>
                  <a:cubicBezTo>
                    <a:pt x="576" y="1569"/>
                    <a:pt x="603" y="1542"/>
                    <a:pt x="603" y="1508"/>
                  </a:cubicBezTo>
                  <a:cubicBezTo>
                    <a:pt x="603" y="61"/>
                    <a:pt x="603" y="61"/>
                    <a:pt x="603" y="61"/>
                  </a:cubicBezTo>
                  <a:cubicBezTo>
                    <a:pt x="603" y="27"/>
                    <a:pt x="576" y="0"/>
                    <a:pt x="543" y="0"/>
                  </a:cubicBezTo>
                  <a:cubicBezTo>
                    <a:pt x="61" y="0"/>
                    <a:pt x="61" y="0"/>
                    <a:pt x="61" y="0"/>
                  </a:cubicBezTo>
                  <a:cubicBezTo>
                    <a:pt x="27" y="0"/>
                    <a:pt x="0" y="28"/>
                    <a:pt x="0" y="61"/>
                  </a:cubicBezTo>
                  <a:cubicBezTo>
                    <a:pt x="0" y="1508"/>
                    <a:pt x="0" y="1508"/>
                    <a:pt x="0" y="1508"/>
                  </a:cubicBezTo>
                  <a:cubicBezTo>
                    <a:pt x="0" y="1542"/>
                    <a:pt x="27" y="1569"/>
                    <a:pt x="61" y="1569"/>
                  </a:cubicBezTo>
                  <a:close/>
                  <a:moveTo>
                    <a:pt x="121" y="121"/>
                  </a:moveTo>
                  <a:cubicBezTo>
                    <a:pt x="483" y="121"/>
                    <a:pt x="483" y="121"/>
                    <a:pt x="483" y="121"/>
                  </a:cubicBezTo>
                  <a:cubicBezTo>
                    <a:pt x="483" y="1448"/>
                    <a:pt x="483" y="1448"/>
                    <a:pt x="483" y="1448"/>
                  </a:cubicBezTo>
                  <a:cubicBezTo>
                    <a:pt x="121" y="1448"/>
                    <a:pt x="121" y="1448"/>
                    <a:pt x="121" y="1448"/>
                  </a:cubicBezTo>
                  <a:lnTo>
                    <a:pt x="121" y="121"/>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600">
                <a:solidFill>
                  <a:schemeClr val="dk1"/>
                </a:solidFill>
                <a:latin typeface="Cambria"/>
                <a:ea typeface="Cambria"/>
                <a:cs typeface="Cambria"/>
                <a:sym typeface="Cambria"/>
              </a:endParaRPr>
            </a:p>
          </p:txBody>
        </p:sp>
        <p:sp>
          <p:nvSpPr>
            <p:cNvPr id="559" name="Google Shape;559;p85"/>
            <p:cNvSpPr/>
            <p:nvPr/>
          </p:nvSpPr>
          <p:spPr>
            <a:xfrm>
              <a:off x="1343025" y="1023938"/>
              <a:ext cx="153988" cy="269874"/>
            </a:xfrm>
            <a:custGeom>
              <a:rect b="b" l="l" r="r" t="t"/>
              <a:pathLst>
                <a:path extrusionOk="0" h="1055" w="603">
                  <a:moveTo>
                    <a:pt x="121" y="121"/>
                  </a:moveTo>
                  <a:cubicBezTo>
                    <a:pt x="483" y="121"/>
                    <a:pt x="483" y="121"/>
                    <a:pt x="483" y="121"/>
                  </a:cubicBezTo>
                  <a:cubicBezTo>
                    <a:pt x="483" y="493"/>
                    <a:pt x="483" y="493"/>
                    <a:pt x="483" y="493"/>
                  </a:cubicBezTo>
                  <a:cubicBezTo>
                    <a:pt x="521" y="471"/>
                    <a:pt x="562" y="452"/>
                    <a:pt x="603" y="434"/>
                  </a:cubicBezTo>
                  <a:cubicBezTo>
                    <a:pt x="603" y="61"/>
                    <a:pt x="603" y="61"/>
                    <a:pt x="603" y="61"/>
                  </a:cubicBezTo>
                  <a:cubicBezTo>
                    <a:pt x="603" y="27"/>
                    <a:pt x="576" y="0"/>
                    <a:pt x="543" y="0"/>
                  </a:cubicBezTo>
                  <a:cubicBezTo>
                    <a:pt x="60" y="0"/>
                    <a:pt x="60" y="0"/>
                    <a:pt x="60" y="0"/>
                  </a:cubicBezTo>
                  <a:cubicBezTo>
                    <a:pt x="27" y="0"/>
                    <a:pt x="0" y="27"/>
                    <a:pt x="0" y="61"/>
                  </a:cubicBezTo>
                  <a:cubicBezTo>
                    <a:pt x="0" y="1055"/>
                    <a:pt x="0" y="1055"/>
                    <a:pt x="0" y="1055"/>
                  </a:cubicBezTo>
                  <a:cubicBezTo>
                    <a:pt x="31" y="973"/>
                    <a:pt x="72" y="897"/>
                    <a:pt x="121" y="826"/>
                  </a:cubicBezTo>
                  <a:lnTo>
                    <a:pt x="121" y="121"/>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600">
                <a:solidFill>
                  <a:schemeClr val="dk1"/>
                </a:solidFill>
                <a:latin typeface="Cambria"/>
                <a:ea typeface="Cambria"/>
                <a:cs typeface="Cambria"/>
                <a:sym typeface="Cambria"/>
              </a:endParaRPr>
            </a:p>
          </p:txBody>
        </p:sp>
        <p:sp>
          <p:nvSpPr>
            <p:cNvPr id="560" name="Google Shape;560;p85"/>
            <p:cNvSpPr/>
            <p:nvPr/>
          </p:nvSpPr>
          <p:spPr>
            <a:xfrm>
              <a:off x="1168400" y="547688"/>
              <a:ext cx="866777" cy="468311"/>
            </a:xfrm>
            <a:custGeom>
              <a:rect b="b" l="l" r="r" t="t"/>
              <a:pathLst>
                <a:path extrusionOk="0" h="1843" w="3405">
                  <a:moveTo>
                    <a:pt x="213" y="964"/>
                  </a:moveTo>
                  <a:cubicBezTo>
                    <a:pt x="230" y="968"/>
                    <a:pt x="247" y="970"/>
                    <a:pt x="264" y="970"/>
                  </a:cubicBezTo>
                  <a:cubicBezTo>
                    <a:pt x="333" y="969"/>
                    <a:pt x="399" y="939"/>
                    <a:pt x="445" y="886"/>
                  </a:cubicBezTo>
                  <a:cubicBezTo>
                    <a:pt x="752" y="1040"/>
                    <a:pt x="752" y="1040"/>
                    <a:pt x="752" y="1040"/>
                  </a:cubicBezTo>
                  <a:cubicBezTo>
                    <a:pt x="723" y="1170"/>
                    <a:pt x="805" y="1299"/>
                    <a:pt x="935" y="1328"/>
                  </a:cubicBezTo>
                  <a:cubicBezTo>
                    <a:pt x="1065" y="1357"/>
                    <a:pt x="1194" y="1275"/>
                    <a:pt x="1223" y="1145"/>
                  </a:cubicBezTo>
                  <a:cubicBezTo>
                    <a:pt x="1235" y="1092"/>
                    <a:pt x="1228" y="1037"/>
                    <a:pt x="1205" y="988"/>
                  </a:cubicBezTo>
                  <a:cubicBezTo>
                    <a:pt x="1571" y="683"/>
                    <a:pt x="1571" y="683"/>
                    <a:pt x="1571" y="683"/>
                  </a:cubicBezTo>
                  <a:cubicBezTo>
                    <a:pt x="1634" y="730"/>
                    <a:pt x="1716" y="741"/>
                    <a:pt x="1790" y="714"/>
                  </a:cubicBezTo>
                  <a:cubicBezTo>
                    <a:pt x="2256" y="1413"/>
                    <a:pt x="2256" y="1413"/>
                    <a:pt x="2256" y="1413"/>
                  </a:cubicBezTo>
                  <a:cubicBezTo>
                    <a:pt x="2167" y="1512"/>
                    <a:pt x="2175" y="1665"/>
                    <a:pt x="2274" y="1754"/>
                  </a:cubicBezTo>
                  <a:cubicBezTo>
                    <a:pt x="2373" y="1843"/>
                    <a:pt x="2526" y="1835"/>
                    <a:pt x="2615" y="1735"/>
                  </a:cubicBezTo>
                  <a:cubicBezTo>
                    <a:pt x="2703" y="1638"/>
                    <a:pt x="2696" y="1487"/>
                    <a:pt x="2599" y="1398"/>
                  </a:cubicBezTo>
                  <a:cubicBezTo>
                    <a:pt x="3100" y="479"/>
                    <a:pt x="3100" y="479"/>
                    <a:pt x="3100" y="479"/>
                  </a:cubicBezTo>
                  <a:cubicBezTo>
                    <a:pt x="3119" y="484"/>
                    <a:pt x="3139" y="487"/>
                    <a:pt x="3159" y="487"/>
                  </a:cubicBezTo>
                  <a:cubicBezTo>
                    <a:pt x="3293" y="488"/>
                    <a:pt x="3403" y="380"/>
                    <a:pt x="3404" y="246"/>
                  </a:cubicBezTo>
                  <a:cubicBezTo>
                    <a:pt x="3405" y="112"/>
                    <a:pt x="3297" y="2"/>
                    <a:pt x="3162" y="1"/>
                  </a:cubicBezTo>
                  <a:cubicBezTo>
                    <a:pt x="3028" y="0"/>
                    <a:pt x="2919" y="108"/>
                    <a:pt x="2918" y="242"/>
                  </a:cubicBezTo>
                  <a:cubicBezTo>
                    <a:pt x="2917" y="310"/>
                    <a:pt x="2945" y="375"/>
                    <a:pt x="2995" y="421"/>
                  </a:cubicBezTo>
                  <a:cubicBezTo>
                    <a:pt x="2494" y="1340"/>
                    <a:pt x="2494" y="1340"/>
                    <a:pt x="2494" y="1340"/>
                  </a:cubicBezTo>
                  <a:cubicBezTo>
                    <a:pt x="2449" y="1327"/>
                    <a:pt x="2400" y="1329"/>
                    <a:pt x="2356" y="1346"/>
                  </a:cubicBezTo>
                  <a:cubicBezTo>
                    <a:pt x="1891" y="647"/>
                    <a:pt x="1891" y="647"/>
                    <a:pt x="1891" y="647"/>
                  </a:cubicBezTo>
                  <a:cubicBezTo>
                    <a:pt x="1980" y="548"/>
                    <a:pt x="1972" y="396"/>
                    <a:pt x="1873" y="306"/>
                  </a:cubicBezTo>
                  <a:cubicBezTo>
                    <a:pt x="1774" y="217"/>
                    <a:pt x="1622" y="225"/>
                    <a:pt x="1532" y="324"/>
                  </a:cubicBezTo>
                  <a:cubicBezTo>
                    <a:pt x="1467" y="397"/>
                    <a:pt x="1452" y="502"/>
                    <a:pt x="1494" y="590"/>
                  </a:cubicBezTo>
                  <a:cubicBezTo>
                    <a:pt x="1128" y="895"/>
                    <a:pt x="1128" y="895"/>
                    <a:pt x="1128" y="895"/>
                  </a:cubicBezTo>
                  <a:cubicBezTo>
                    <a:pt x="1027" y="821"/>
                    <a:pt x="887" y="838"/>
                    <a:pt x="807" y="932"/>
                  </a:cubicBezTo>
                  <a:cubicBezTo>
                    <a:pt x="500" y="779"/>
                    <a:pt x="500" y="779"/>
                    <a:pt x="500" y="779"/>
                  </a:cubicBezTo>
                  <a:cubicBezTo>
                    <a:pt x="527" y="649"/>
                    <a:pt x="444" y="520"/>
                    <a:pt x="314" y="492"/>
                  </a:cubicBezTo>
                  <a:cubicBezTo>
                    <a:pt x="184" y="465"/>
                    <a:pt x="56" y="548"/>
                    <a:pt x="28" y="678"/>
                  </a:cubicBezTo>
                  <a:cubicBezTo>
                    <a:pt x="0" y="808"/>
                    <a:pt x="83" y="936"/>
                    <a:pt x="213" y="964"/>
                  </a:cubicBezTo>
                  <a:close/>
                  <a:moveTo>
                    <a:pt x="3159" y="125"/>
                  </a:moveTo>
                  <a:cubicBezTo>
                    <a:pt x="3226" y="125"/>
                    <a:pt x="3280" y="179"/>
                    <a:pt x="3280" y="246"/>
                  </a:cubicBezTo>
                  <a:cubicBezTo>
                    <a:pt x="3280" y="313"/>
                    <a:pt x="3226" y="367"/>
                    <a:pt x="3159" y="367"/>
                  </a:cubicBezTo>
                  <a:cubicBezTo>
                    <a:pt x="3092" y="367"/>
                    <a:pt x="3038" y="313"/>
                    <a:pt x="3038" y="246"/>
                  </a:cubicBezTo>
                  <a:cubicBezTo>
                    <a:pt x="3038" y="179"/>
                    <a:pt x="3092" y="125"/>
                    <a:pt x="3159" y="125"/>
                  </a:cubicBezTo>
                  <a:close/>
                  <a:moveTo>
                    <a:pt x="2435" y="1452"/>
                  </a:moveTo>
                  <a:cubicBezTo>
                    <a:pt x="2502" y="1452"/>
                    <a:pt x="2556" y="1506"/>
                    <a:pt x="2556" y="1573"/>
                  </a:cubicBezTo>
                  <a:cubicBezTo>
                    <a:pt x="2556" y="1639"/>
                    <a:pt x="2502" y="1693"/>
                    <a:pt x="2435" y="1693"/>
                  </a:cubicBezTo>
                  <a:cubicBezTo>
                    <a:pt x="2369" y="1693"/>
                    <a:pt x="2315" y="1639"/>
                    <a:pt x="2315" y="1573"/>
                  </a:cubicBezTo>
                  <a:cubicBezTo>
                    <a:pt x="2315" y="1506"/>
                    <a:pt x="2369" y="1452"/>
                    <a:pt x="2435" y="1452"/>
                  </a:cubicBezTo>
                  <a:close/>
                  <a:moveTo>
                    <a:pt x="1711" y="367"/>
                  </a:moveTo>
                  <a:cubicBezTo>
                    <a:pt x="1778" y="367"/>
                    <a:pt x="1832" y="421"/>
                    <a:pt x="1832" y="487"/>
                  </a:cubicBezTo>
                  <a:cubicBezTo>
                    <a:pt x="1832" y="554"/>
                    <a:pt x="1778" y="608"/>
                    <a:pt x="1711" y="608"/>
                  </a:cubicBezTo>
                  <a:cubicBezTo>
                    <a:pt x="1645" y="608"/>
                    <a:pt x="1591" y="554"/>
                    <a:pt x="1591" y="487"/>
                  </a:cubicBezTo>
                  <a:cubicBezTo>
                    <a:pt x="1591" y="421"/>
                    <a:pt x="1645" y="367"/>
                    <a:pt x="1711" y="367"/>
                  </a:cubicBezTo>
                  <a:close/>
                  <a:moveTo>
                    <a:pt x="988" y="970"/>
                  </a:moveTo>
                  <a:cubicBezTo>
                    <a:pt x="1054" y="970"/>
                    <a:pt x="1108" y="1024"/>
                    <a:pt x="1108" y="1090"/>
                  </a:cubicBezTo>
                  <a:cubicBezTo>
                    <a:pt x="1108" y="1157"/>
                    <a:pt x="1054" y="1211"/>
                    <a:pt x="988" y="1211"/>
                  </a:cubicBezTo>
                  <a:cubicBezTo>
                    <a:pt x="921" y="1211"/>
                    <a:pt x="867" y="1157"/>
                    <a:pt x="867" y="1090"/>
                  </a:cubicBezTo>
                  <a:cubicBezTo>
                    <a:pt x="867" y="1024"/>
                    <a:pt x="921" y="970"/>
                    <a:pt x="988" y="970"/>
                  </a:cubicBezTo>
                  <a:close/>
                  <a:moveTo>
                    <a:pt x="264" y="608"/>
                  </a:moveTo>
                  <a:cubicBezTo>
                    <a:pt x="330" y="608"/>
                    <a:pt x="384" y="662"/>
                    <a:pt x="384" y="728"/>
                  </a:cubicBezTo>
                  <a:cubicBezTo>
                    <a:pt x="384" y="795"/>
                    <a:pt x="330" y="849"/>
                    <a:pt x="264" y="849"/>
                  </a:cubicBezTo>
                  <a:cubicBezTo>
                    <a:pt x="197" y="849"/>
                    <a:pt x="143" y="795"/>
                    <a:pt x="143" y="728"/>
                  </a:cubicBezTo>
                  <a:cubicBezTo>
                    <a:pt x="143" y="662"/>
                    <a:pt x="197" y="608"/>
                    <a:pt x="264" y="608"/>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600">
                <a:solidFill>
                  <a:schemeClr val="dk1"/>
                </a:solidFill>
                <a:latin typeface="Cambria"/>
                <a:ea typeface="Cambria"/>
                <a:cs typeface="Cambria"/>
                <a:sym typeface="Cambria"/>
              </a:endParaRPr>
            </a:p>
          </p:txBody>
        </p:sp>
        <p:sp>
          <p:nvSpPr>
            <p:cNvPr id="561" name="Google Shape;561;p85"/>
            <p:cNvSpPr/>
            <p:nvPr/>
          </p:nvSpPr>
          <p:spPr>
            <a:xfrm>
              <a:off x="1879600" y="1347788"/>
              <a:ext cx="185738" cy="92075"/>
            </a:xfrm>
            <a:custGeom>
              <a:rect b="b" l="l" r="r" t="t"/>
              <a:pathLst>
                <a:path extrusionOk="0" h="362" w="727">
                  <a:moveTo>
                    <a:pt x="667" y="0"/>
                  </a:moveTo>
                  <a:cubicBezTo>
                    <a:pt x="0" y="0"/>
                    <a:pt x="0" y="0"/>
                    <a:pt x="0" y="0"/>
                  </a:cubicBezTo>
                  <a:cubicBezTo>
                    <a:pt x="7" y="40"/>
                    <a:pt x="11" y="80"/>
                    <a:pt x="14" y="121"/>
                  </a:cubicBezTo>
                  <a:cubicBezTo>
                    <a:pt x="606" y="121"/>
                    <a:pt x="606" y="121"/>
                    <a:pt x="606" y="121"/>
                  </a:cubicBezTo>
                  <a:cubicBezTo>
                    <a:pt x="606" y="241"/>
                    <a:pt x="606" y="241"/>
                    <a:pt x="606" y="241"/>
                  </a:cubicBezTo>
                  <a:cubicBezTo>
                    <a:pt x="14" y="241"/>
                    <a:pt x="14" y="241"/>
                    <a:pt x="14" y="241"/>
                  </a:cubicBezTo>
                  <a:cubicBezTo>
                    <a:pt x="11" y="282"/>
                    <a:pt x="7" y="322"/>
                    <a:pt x="0" y="362"/>
                  </a:cubicBezTo>
                  <a:cubicBezTo>
                    <a:pt x="667" y="362"/>
                    <a:pt x="667" y="362"/>
                    <a:pt x="667" y="362"/>
                  </a:cubicBezTo>
                  <a:cubicBezTo>
                    <a:pt x="700" y="362"/>
                    <a:pt x="727" y="335"/>
                    <a:pt x="727" y="302"/>
                  </a:cubicBezTo>
                  <a:cubicBezTo>
                    <a:pt x="727" y="60"/>
                    <a:pt x="727" y="60"/>
                    <a:pt x="727" y="60"/>
                  </a:cubicBezTo>
                  <a:cubicBezTo>
                    <a:pt x="727" y="27"/>
                    <a:pt x="700" y="0"/>
                    <a:pt x="667" y="0"/>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600">
                <a:solidFill>
                  <a:schemeClr val="dk1"/>
                </a:solidFill>
                <a:latin typeface="Cambria"/>
                <a:ea typeface="Cambria"/>
                <a:cs typeface="Cambria"/>
                <a:sym typeface="Cambria"/>
              </a:endParaRPr>
            </a:p>
          </p:txBody>
        </p:sp>
        <p:sp>
          <p:nvSpPr>
            <p:cNvPr id="562" name="Google Shape;562;p85"/>
            <p:cNvSpPr/>
            <p:nvPr/>
          </p:nvSpPr>
          <p:spPr>
            <a:xfrm>
              <a:off x="1143000" y="1347788"/>
              <a:ext cx="185738" cy="92075"/>
            </a:xfrm>
            <a:custGeom>
              <a:rect b="b" l="l" r="r" t="t"/>
              <a:pathLst>
                <a:path extrusionOk="0" h="362" w="726">
                  <a:moveTo>
                    <a:pt x="121" y="241"/>
                  </a:moveTo>
                  <a:cubicBezTo>
                    <a:pt x="121" y="121"/>
                    <a:pt x="121" y="121"/>
                    <a:pt x="121" y="121"/>
                  </a:cubicBezTo>
                  <a:cubicBezTo>
                    <a:pt x="713" y="121"/>
                    <a:pt x="713" y="121"/>
                    <a:pt x="713" y="121"/>
                  </a:cubicBezTo>
                  <a:cubicBezTo>
                    <a:pt x="715" y="80"/>
                    <a:pt x="720" y="40"/>
                    <a:pt x="726" y="0"/>
                  </a:cubicBezTo>
                  <a:cubicBezTo>
                    <a:pt x="60" y="0"/>
                    <a:pt x="60" y="0"/>
                    <a:pt x="60" y="0"/>
                  </a:cubicBezTo>
                  <a:cubicBezTo>
                    <a:pt x="27" y="0"/>
                    <a:pt x="0" y="27"/>
                    <a:pt x="0" y="60"/>
                  </a:cubicBezTo>
                  <a:cubicBezTo>
                    <a:pt x="0" y="302"/>
                    <a:pt x="0" y="302"/>
                    <a:pt x="0" y="302"/>
                  </a:cubicBezTo>
                  <a:cubicBezTo>
                    <a:pt x="0" y="335"/>
                    <a:pt x="27" y="362"/>
                    <a:pt x="60" y="362"/>
                  </a:cubicBezTo>
                  <a:cubicBezTo>
                    <a:pt x="726" y="362"/>
                    <a:pt x="726" y="362"/>
                    <a:pt x="726" y="362"/>
                  </a:cubicBezTo>
                  <a:cubicBezTo>
                    <a:pt x="720" y="322"/>
                    <a:pt x="715" y="282"/>
                    <a:pt x="713" y="241"/>
                  </a:cubicBezTo>
                  <a:lnTo>
                    <a:pt x="121" y="241"/>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600">
                <a:solidFill>
                  <a:schemeClr val="dk1"/>
                </a:solidFill>
                <a:latin typeface="Cambria"/>
                <a:ea typeface="Cambria"/>
                <a:cs typeface="Cambria"/>
                <a:sym typeface="Cambria"/>
              </a:endParaRPr>
            </a:p>
          </p:txBody>
        </p:sp>
      </p:grpSp>
      <p:sp>
        <p:nvSpPr>
          <p:cNvPr id="563" name="Google Shape;563;p85"/>
          <p:cNvSpPr txBox="1"/>
          <p:nvPr/>
        </p:nvSpPr>
        <p:spPr>
          <a:xfrm>
            <a:off x="5249228" y="2201570"/>
            <a:ext cx="1458600" cy="1662300"/>
          </a:xfrm>
          <a:prstGeom prst="rect">
            <a:avLst/>
          </a:prstGeom>
          <a:noFill/>
          <a:ln>
            <a:noFill/>
          </a:ln>
        </p:spPr>
        <p:txBody>
          <a:bodyPr anchorCtr="0" anchor="ctr" bIns="0" lIns="0" spcFirstLastPara="1" rIns="0" wrap="square" tIns="0">
            <a:spAutoFit/>
          </a:bodyPr>
          <a:lstStyle/>
          <a:p>
            <a:pPr indent="-304800" lvl="0" marL="457200" marR="0" rtl="0" algn="l">
              <a:lnSpc>
                <a:spcPct val="90000"/>
              </a:lnSpc>
              <a:spcBef>
                <a:spcPts val="0"/>
              </a:spcBef>
              <a:spcAft>
                <a:spcPts val="0"/>
              </a:spcAft>
              <a:buClr>
                <a:schemeClr val="lt1"/>
              </a:buClr>
              <a:buSzPts val="1200"/>
              <a:buFont typeface="Lato"/>
              <a:buChar char="●"/>
            </a:pPr>
            <a:r>
              <a:rPr b="1" lang="en" sz="1200">
                <a:solidFill>
                  <a:schemeClr val="lt1"/>
                </a:solidFill>
                <a:latin typeface="Lato"/>
                <a:ea typeface="Lato"/>
                <a:cs typeface="Lato"/>
                <a:sym typeface="Lato"/>
              </a:rPr>
              <a:t>Marketing </a:t>
            </a:r>
            <a:endParaRPr b="1" sz="1200">
              <a:solidFill>
                <a:schemeClr val="lt1"/>
              </a:solidFill>
              <a:latin typeface="Lato"/>
              <a:ea typeface="Lato"/>
              <a:cs typeface="Lato"/>
              <a:sym typeface="Lato"/>
            </a:endParaRPr>
          </a:p>
          <a:p>
            <a:pPr indent="0" lvl="0" marL="457200" marR="0" rtl="0" algn="l">
              <a:lnSpc>
                <a:spcPct val="90000"/>
              </a:lnSpc>
              <a:spcBef>
                <a:spcPts val="0"/>
              </a:spcBef>
              <a:spcAft>
                <a:spcPts val="0"/>
              </a:spcAft>
              <a:buNone/>
            </a:pPr>
            <a:r>
              <a:t/>
            </a:r>
            <a:endParaRPr b="1" sz="1200">
              <a:solidFill>
                <a:schemeClr val="lt1"/>
              </a:solidFill>
              <a:latin typeface="Lato"/>
              <a:ea typeface="Lato"/>
              <a:cs typeface="Lato"/>
              <a:sym typeface="Lato"/>
            </a:endParaRPr>
          </a:p>
          <a:p>
            <a:pPr indent="-304800" lvl="0" marL="457200" marR="0" rtl="0" algn="l">
              <a:lnSpc>
                <a:spcPct val="90000"/>
              </a:lnSpc>
              <a:spcBef>
                <a:spcPts val="0"/>
              </a:spcBef>
              <a:spcAft>
                <a:spcPts val="0"/>
              </a:spcAft>
              <a:buClr>
                <a:schemeClr val="lt1"/>
              </a:buClr>
              <a:buSzPts val="1200"/>
              <a:buFont typeface="Lato"/>
              <a:buChar char="●"/>
            </a:pPr>
            <a:r>
              <a:rPr b="1" lang="en" sz="1200">
                <a:solidFill>
                  <a:schemeClr val="lt1"/>
                </a:solidFill>
                <a:latin typeface="Lato"/>
                <a:ea typeface="Lato"/>
                <a:cs typeface="Lato"/>
                <a:sym typeface="Lato"/>
              </a:rPr>
              <a:t>Really good omni-channel (cool flagship)</a:t>
            </a:r>
            <a:endParaRPr b="1" sz="1200">
              <a:solidFill>
                <a:schemeClr val="lt1"/>
              </a:solidFill>
              <a:latin typeface="Lato"/>
              <a:ea typeface="Lato"/>
              <a:cs typeface="Lato"/>
              <a:sym typeface="Lato"/>
            </a:endParaRPr>
          </a:p>
          <a:p>
            <a:pPr indent="0" lvl="0" marL="457200" marR="0" rtl="0" algn="l">
              <a:lnSpc>
                <a:spcPct val="90000"/>
              </a:lnSpc>
              <a:spcBef>
                <a:spcPts val="0"/>
              </a:spcBef>
              <a:spcAft>
                <a:spcPts val="0"/>
              </a:spcAft>
              <a:buNone/>
            </a:pPr>
            <a:r>
              <a:t/>
            </a:r>
            <a:endParaRPr b="1" sz="1200">
              <a:solidFill>
                <a:schemeClr val="lt1"/>
              </a:solidFill>
              <a:latin typeface="Lato"/>
              <a:ea typeface="Lato"/>
              <a:cs typeface="Lato"/>
              <a:sym typeface="Lato"/>
            </a:endParaRPr>
          </a:p>
          <a:p>
            <a:pPr indent="-304800" lvl="0" marL="457200" marR="0" rtl="0" algn="l">
              <a:lnSpc>
                <a:spcPct val="90000"/>
              </a:lnSpc>
              <a:spcBef>
                <a:spcPts val="0"/>
              </a:spcBef>
              <a:spcAft>
                <a:spcPts val="0"/>
              </a:spcAft>
              <a:buClr>
                <a:schemeClr val="lt1"/>
              </a:buClr>
              <a:buSzPts val="1200"/>
              <a:buFont typeface="Lato"/>
              <a:buChar char="●"/>
            </a:pPr>
            <a:r>
              <a:rPr b="1" lang="en" sz="1200">
                <a:solidFill>
                  <a:schemeClr val="lt1"/>
                </a:solidFill>
                <a:latin typeface="Lato"/>
                <a:ea typeface="Lato"/>
                <a:cs typeface="Lato"/>
                <a:sym typeface="Lato"/>
              </a:rPr>
              <a:t>Consistent customer support/</a:t>
            </a:r>
            <a:endParaRPr b="1" sz="1200">
              <a:solidFill>
                <a:schemeClr val="lt1"/>
              </a:solidFill>
              <a:latin typeface="Lato"/>
              <a:ea typeface="Lato"/>
              <a:cs typeface="Lato"/>
              <a:sym typeface="Lato"/>
            </a:endParaRPr>
          </a:p>
          <a:p>
            <a:pPr indent="0" lvl="0" marL="457200" marR="0" rtl="0" algn="l">
              <a:lnSpc>
                <a:spcPct val="90000"/>
              </a:lnSpc>
              <a:spcBef>
                <a:spcPts val="0"/>
              </a:spcBef>
              <a:spcAft>
                <a:spcPts val="0"/>
              </a:spcAft>
              <a:buNone/>
            </a:pPr>
            <a:r>
              <a:rPr b="1" lang="en" sz="1200">
                <a:solidFill>
                  <a:schemeClr val="lt1"/>
                </a:solidFill>
                <a:latin typeface="Lato"/>
                <a:ea typeface="Lato"/>
                <a:cs typeface="Lato"/>
                <a:sym typeface="Lato"/>
              </a:rPr>
              <a:t>service</a:t>
            </a:r>
            <a:endParaRPr b="1" sz="1200">
              <a:solidFill>
                <a:schemeClr val="lt1"/>
              </a:solidFill>
            </a:endParaRPr>
          </a:p>
        </p:txBody>
      </p:sp>
      <p:sp>
        <p:nvSpPr>
          <p:cNvPr id="564" name="Google Shape;564;p85"/>
          <p:cNvSpPr txBox="1"/>
          <p:nvPr/>
        </p:nvSpPr>
        <p:spPr>
          <a:xfrm>
            <a:off x="7143728" y="2239345"/>
            <a:ext cx="1458600" cy="2161200"/>
          </a:xfrm>
          <a:prstGeom prst="rect">
            <a:avLst/>
          </a:prstGeom>
          <a:noFill/>
          <a:ln>
            <a:noFill/>
          </a:ln>
        </p:spPr>
        <p:txBody>
          <a:bodyPr anchorCtr="0" anchor="ctr" bIns="0" lIns="0" spcFirstLastPara="1" rIns="0" wrap="square" tIns="0">
            <a:spAutoFit/>
          </a:bodyPr>
          <a:lstStyle/>
          <a:p>
            <a:pPr indent="-304800" lvl="0" marL="457200" marR="0" rtl="0" algn="l">
              <a:lnSpc>
                <a:spcPct val="90000"/>
              </a:lnSpc>
              <a:spcBef>
                <a:spcPts val="0"/>
              </a:spcBef>
              <a:spcAft>
                <a:spcPts val="0"/>
              </a:spcAft>
              <a:buClr>
                <a:schemeClr val="lt1"/>
              </a:buClr>
              <a:buSzPts val="1200"/>
              <a:buFont typeface="Lato"/>
              <a:buChar char="●"/>
            </a:pPr>
            <a:r>
              <a:rPr b="1" lang="en" sz="1200">
                <a:solidFill>
                  <a:schemeClr val="lt1"/>
                </a:solidFill>
                <a:latin typeface="Lato"/>
                <a:ea typeface="Lato"/>
                <a:cs typeface="Lato"/>
                <a:sym typeface="Lato"/>
              </a:rPr>
              <a:t>Making investing fun and accessible</a:t>
            </a:r>
            <a:endParaRPr b="1" sz="1200">
              <a:solidFill>
                <a:schemeClr val="lt1"/>
              </a:solidFill>
              <a:latin typeface="Lato"/>
              <a:ea typeface="Lato"/>
              <a:cs typeface="Lato"/>
              <a:sym typeface="Lato"/>
            </a:endParaRPr>
          </a:p>
          <a:p>
            <a:pPr indent="0" lvl="0" marL="457200" marR="0" rtl="0" algn="l">
              <a:lnSpc>
                <a:spcPct val="90000"/>
              </a:lnSpc>
              <a:spcBef>
                <a:spcPts val="0"/>
              </a:spcBef>
              <a:spcAft>
                <a:spcPts val="0"/>
              </a:spcAft>
              <a:buNone/>
            </a:pPr>
            <a:r>
              <a:t/>
            </a:r>
            <a:endParaRPr b="1" sz="1200">
              <a:solidFill>
                <a:schemeClr val="lt1"/>
              </a:solidFill>
              <a:latin typeface="Lato"/>
              <a:ea typeface="Lato"/>
              <a:cs typeface="Lato"/>
              <a:sym typeface="Lato"/>
            </a:endParaRPr>
          </a:p>
          <a:p>
            <a:pPr indent="-304800" lvl="0" marL="457200" marR="0" rtl="0" algn="l">
              <a:lnSpc>
                <a:spcPct val="90000"/>
              </a:lnSpc>
              <a:spcBef>
                <a:spcPts val="0"/>
              </a:spcBef>
              <a:spcAft>
                <a:spcPts val="0"/>
              </a:spcAft>
              <a:buClr>
                <a:schemeClr val="lt1"/>
              </a:buClr>
              <a:buSzPts val="1200"/>
              <a:buFont typeface="Lato"/>
              <a:buChar char="●"/>
            </a:pPr>
            <a:r>
              <a:rPr b="1" lang="en" sz="1200">
                <a:solidFill>
                  <a:schemeClr val="lt1"/>
                </a:solidFill>
                <a:latin typeface="Lato"/>
                <a:ea typeface="Lato"/>
                <a:cs typeface="Lato"/>
                <a:sym typeface="Lato"/>
              </a:rPr>
              <a:t>Appealing to Gen Z as an easy way to make money</a:t>
            </a:r>
            <a:endParaRPr b="1" sz="1200">
              <a:solidFill>
                <a:schemeClr val="lt1"/>
              </a:solidFill>
              <a:latin typeface="Lato"/>
              <a:ea typeface="Lato"/>
              <a:cs typeface="Lato"/>
              <a:sym typeface="Lato"/>
            </a:endParaRPr>
          </a:p>
          <a:p>
            <a:pPr indent="0" lvl="0" marL="457200" marR="0" rtl="0" algn="l">
              <a:lnSpc>
                <a:spcPct val="90000"/>
              </a:lnSpc>
              <a:spcBef>
                <a:spcPts val="0"/>
              </a:spcBef>
              <a:spcAft>
                <a:spcPts val="0"/>
              </a:spcAft>
              <a:buNone/>
            </a:pPr>
            <a:r>
              <a:t/>
            </a:r>
            <a:endParaRPr b="1" sz="1200">
              <a:solidFill>
                <a:schemeClr val="lt1"/>
              </a:solidFill>
              <a:latin typeface="Lato"/>
              <a:ea typeface="Lato"/>
              <a:cs typeface="Lato"/>
              <a:sym typeface="Lato"/>
            </a:endParaRPr>
          </a:p>
          <a:p>
            <a:pPr indent="-304800" lvl="0" marL="457200" marR="0" rtl="0" algn="l">
              <a:lnSpc>
                <a:spcPct val="90000"/>
              </a:lnSpc>
              <a:spcBef>
                <a:spcPts val="0"/>
              </a:spcBef>
              <a:spcAft>
                <a:spcPts val="0"/>
              </a:spcAft>
              <a:buClr>
                <a:schemeClr val="lt1"/>
              </a:buClr>
              <a:buSzPts val="1200"/>
              <a:buFont typeface="Lato"/>
              <a:buChar char="●"/>
            </a:pPr>
            <a:r>
              <a:rPr b="1" lang="en" sz="1200">
                <a:solidFill>
                  <a:schemeClr val="lt1"/>
                </a:solidFill>
                <a:latin typeface="Lato"/>
                <a:ea typeface="Lato"/>
                <a:cs typeface="Lato"/>
                <a:sym typeface="Lato"/>
              </a:rPr>
              <a:t>Shared by popular YouTubers </a:t>
            </a:r>
            <a:endParaRPr b="1" sz="1200">
              <a:solidFill>
                <a:schemeClr val="lt1"/>
              </a:solidFill>
              <a:latin typeface="Lato"/>
              <a:ea typeface="Lato"/>
              <a:cs typeface="Lato"/>
              <a:sym typeface="Lato"/>
            </a:endParaRPr>
          </a:p>
          <a:p>
            <a:pPr indent="0" lvl="0" marL="0" marR="0" rtl="0" algn="l">
              <a:lnSpc>
                <a:spcPct val="90000"/>
              </a:lnSpc>
              <a:spcBef>
                <a:spcPts val="0"/>
              </a:spcBef>
              <a:spcAft>
                <a:spcPts val="0"/>
              </a:spcAft>
              <a:buNone/>
            </a:pPr>
            <a:r>
              <a:t/>
            </a:r>
            <a:endParaRPr b="1" sz="1200">
              <a:solidFill>
                <a:schemeClr val="l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p86"/>
          <p:cNvSpPr/>
          <p:nvPr/>
        </p:nvSpPr>
        <p:spPr>
          <a:xfrm>
            <a:off x="3200579" y="2051760"/>
            <a:ext cx="1753200" cy="2508000"/>
          </a:xfrm>
          <a:prstGeom prst="rect">
            <a:avLst/>
          </a:prstGeom>
          <a:solidFill>
            <a:schemeClr val="accent3"/>
          </a:solidFill>
          <a:ln>
            <a:noFill/>
          </a:ln>
        </p:spPr>
        <p:txBody>
          <a:bodyPr anchorCtr="0" anchor="t" bIns="17125" lIns="34275" spcFirstLastPara="1" rIns="34275" wrap="square" tIns="17125">
            <a:noAutofit/>
          </a:bodyPr>
          <a:lstStyle/>
          <a:p>
            <a:pPr indent="0" lvl="0" marL="0" marR="0" rtl="0" algn="l">
              <a:lnSpc>
                <a:spcPct val="150000"/>
              </a:lnSpc>
              <a:spcBef>
                <a:spcPts val="0"/>
              </a:spcBef>
              <a:spcAft>
                <a:spcPts val="0"/>
              </a:spcAft>
              <a:buNone/>
            </a:pPr>
            <a:r>
              <a:t/>
            </a:r>
            <a:endParaRPr sz="1000">
              <a:solidFill>
                <a:srgbClr val="3F3F3F"/>
              </a:solidFill>
              <a:latin typeface="Cambria"/>
              <a:ea typeface="Cambria"/>
              <a:cs typeface="Cambria"/>
              <a:sym typeface="Cambria"/>
            </a:endParaRPr>
          </a:p>
        </p:txBody>
      </p:sp>
      <p:sp>
        <p:nvSpPr>
          <p:cNvPr id="571" name="Google Shape;571;p86"/>
          <p:cNvSpPr txBox="1"/>
          <p:nvPr>
            <p:ph type="title"/>
          </p:nvPr>
        </p:nvSpPr>
        <p:spPr>
          <a:xfrm>
            <a:off x="506520" y="349437"/>
            <a:ext cx="8124900" cy="377400"/>
          </a:xfrm>
          <a:prstGeom prst="rect">
            <a:avLst/>
          </a:prstGeom>
          <a:noFill/>
          <a:ln>
            <a:noFill/>
          </a:ln>
        </p:spPr>
        <p:txBody>
          <a:bodyPr anchorCtr="0" anchor="t" bIns="0" lIns="34275" spcFirstLastPara="1" rIns="87925" wrap="square" tIns="0">
            <a:noAutofit/>
          </a:bodyPr>
          <a:lstStyle/>
          <a:p>
            <a:pPr indent="0" lvl="0" marL="0" rtl="0" algn="l">
              <a:spcBef>
                <a:spcPts val="0"/>
              </a:spcBef>
              <a:spcAft>
                <a:spcPts val="0"/>
              </a:spcAft>
              <a:buClr>
                <a:srgbClr val="232325"/>
              </a:buClr>
              <a:buSzPts val="3400"/>
              <a:buFont typeface="Arial"/>
              <a:buNone/>
            </a:pPr>
            <a:r>
              <a:rPr lang="en">
                <a:latin typeface="Lato"/>
                <a:ea typeface="Lato"/>
                <a:cs typeface="Lato"/>
                <a:sym typeface="Lato"/>
              </a:rPr>
              <a:t>OUT-OF-INDUSTRY SOLUTIONS</a:t>
            </a:r>
            <a:endParaRPr/>
          </a:p>
          <a:p>
            <a:pPr indent="0" lvl="0" marL="0" rtl="0" algn="l">
              <a:lnSpc>
                <a:spcPct val="90000"/>
              </a:lnSpc>
              <a:spcBef>
                <a:spcPts val="0"/>
              </a:spcBef>
              <a:spcAft>
                <a:spcPts val="0"/>
              </a:spcAft>
              <a:buClr>
                <a:srgbClr val="232325"/>
              </a:buClr>
              <a:buSzPts val="3400"/>
              <a:buFont typeface="Arial"/>
              <a:buNone/>
            </a:pPr>
            <a:r>
              <a:t/>
            </a:r>
            <a:endParaRPr>
              <a:latin typeface="Lato"/>
              <a:ea typeface="Lato"/>
              <a:cs typeface="Lato"/>
              <a:sym typeface="Lato"/>
            </a:endParaRPr>
          </a:p>
        </p:txBody>
      </p:sp>
      <p:sp>
        <p:nvSpPr>
          <p:cNvPr id="572" name="Google Shape;572;p86"/>
          <p:cNvSpPr/>
          <p:nvPr/>
        </p:nvSpPr>
        <p:spPr>
          <a:xfrm>
            <a:off x="397801" y="1091289"/>
            <a:ext cx="2631900" cy="3468600"/>
          </a:xfrm>
          <a:prstGeom prst="roundRect">
            <a:avLst>
              <a:gd fmla="val 2795" name="adj"/>
            </a:avLst>
          </a:prstGeom>
          <a:solidFill>
            <a:schemeClr val="lt1"/>
          </a:solidFill>
          <a:ln>
            <a:noFill/>
          </a:ln>
          <a:effectLst>
            <a:outerShdw blurRad="190500" rotWithShape="0" algn="ctr">
              <a:srgbClr val="000000">
                <a:alpha val="20000"/>
              </a:srgbClr>
            </a:outerShdw>
          </a:effectLst>
        </p:spPr>
        <p:txBody>
          <a:bodyPr anchorCtr="0" anchor="t" bIns="17125" lIns="34275" spcFirstLastPara="1" rIns="34275" wrap="square" tIns="17125">
            <a:noAutofit/>
          </a:bodyPr>
          <a:lstStyle/>
          <a:p>
            <a:pPr indent="0" lvl="0" marL="0" marR="0" rtl="0" algn="l">
              <a:lnSpc>
                <a:spcPct val="150000"/>
              </a:lnSpc>
              <a:spcBef>
                <a:spcPts val="0"/>
              </a:spcBef>
              <a:spcAft>
                <a:spcPts val="0"/>
              </a:spcAft>
              <a:buNone/>
            </a:pPr>
            <a:r>
              <a:t/>
            </a:r>
            <a:endParaRPr sz="1000">
              <a:solidFill>
                <a:srgbClr val="3F3F3F"/>
              </a:solidFill>
              <a:latin typeface="Cambria"/>
              <a:ea typeface="Cambria"/>
              <a:cs typeface="Cambria"/>
              <a:sym typeface="Cambria"/>
            </a:endParaRPr>
          </a:p>
        </p:txBody>
      </p:sp>
      <p:sp>
        <p:nvSpPr>
          <p:cNvPr id="573" name="Google Shape;573;p86"/>
          <p:cNvSpPr/>
          <p:nvPr/>
        </p:nvSpPr>
        <p:spPr>
          <a:xfrm>
            <a:off x="3200579" y="1086222"/>
            <a:ext cx="1753200" cy="714000"/>
          </a:xfrm>
          <a:prstGeom prst="rect">
            <a:avLst/>
          </a:prstGeom>
          <a:solidFill>
            <a:schemeClr val="accent3"/>
          </a:solidFill>
          <a:ln>
            <a:noFill/>
          </a:ln>
        </p:spPr>
        <p:txBody>
          <a:bodyPr anchorCtr="0" anchor="t" bIns="17125" lIns="34275" spcFirstLastPara="1" rIns="34275" wrap="square" tIns="17125">
            <a:noAutofit/>
          </a:bodyPr>
          <a:lstStyle/>
          <a:p>
            <a:pPr indent="0" lvl="0" marL="0" rtl="0" algn="ctr">
              <a:lnSpc>
                <a:spcPct val="90000"/>
              </a:lnSpc>
              <a:spcBef>
                <a:spcPts val="0"/>
              </a:spcBef>
              <a:spcAft>
                <a:spcPts val="0"/>
              </a:spcAft>
              <a:buSzPts val="1200"/>
              <a:buNone/>
            </a:pPr>
            <a:r>
              <a:t/>
            </a:r>
            <a:endParaRPr b="1" sz="1500">
              <a:solidFill>
                <a:schemeClr val="lt1"/>
              </a:solidFill>
              <a:latin typeface="Lato"/>
              <a:ea typeface="Lato"/>
              <a:cs typeface="Lato"/>
              <a:sym typeface="Lato"/>
            </a:endParaRPr>
          </a:p>
          <a:p>
            <a:pPr indent="0" lvl="0" marL="0" rtl="0" algn="ctr">
              <a:lnSpc>
                <a:spcPct val="90000"/>
              </a:lnSpc>
              <a:spcBef>
                <a:spcPts val="0"/>
              </a:spcBef>
              <a:spcAft>
                <a:spcPts val="0"/>
              </a:spcAft>
              <a:buClr>
                <a:schemeClr val="lt1"/>
              </a:buClr>
              <a:buSzPts val="1200"/>
              <a:buFont typeface="Noto Sans Symbols"/>
              <a:buNone/>
            </a:pPr>
            <a:r>
              <a:rPr b="1" lang="en" sz="1500">
                <a:solidFill>
                  <a:schemeClr val="lt1"/>
                </a:solidFill>
                <a:latin typeface="Lato"/>
                <a:ea typeface="Lato"/>
                <a:cs typeface="Lato"/>
                <a:sym typeface="Lato"/>
              </a:rPr>
              <a:t>Imperfect Foods:</a:t>
            </a:r>
            <a:endParaRPr sz="1500">
              <a:solidFill>
                <a:srgbClr val="3F3F3F"/>
              </a:solidFill>
              <a:latin typeface="Cambria"/>
              <a:ea typeface="Cambria"/>
              <a:cs typeface="Cambria"/>
              <a:sym typeface="Cambria"/>
            </a:endParaRPr>
          </a:p>
        </p:txBody>
      </p:sp>
      <p:sp>
        <p:nvSpPr>
          <p:cNvPr id="574" name="Google Shape;574;p86"/>
          <p:cNvSpPr/>
          <p:nvPr/>
        </p:nvSpPr>
        <p:spPr>
          <a:xfrm>
            <a:off x="5098513" y="1086222"/>
            <a:ext cx="1753200" cy="714000"/>
          </a:xfrm>
          <a:prstGeom prst="rect">
            <a:avLst/>
          </a:prstGeom>
          <a:solidFill>
            <a:schemeClr val="accent3"/>
          </a:solidFill>
          <a:ln>
            <a:noFill/>
          </a:ln>
        </p:spPr>
        <p:txBody>
          <a:bodyPr anchorCtr="0" anchor="t" bIns="17125" lIns="34275" spcFirstLastPara="1" rIns="34275" wrap="square" tIns="17125">
            <a:noAutofit/>
          </a:bodyPr>
          <a:lstStyle/>
          <a:p>
            <a:pPr indent="0" lvl="0" marL="0" rtl="0" algn="ctr">
              <a:lnSpc>
                <a:spcPct val="90000"/>
              </a:lnSpc>
              <a:spcBef>
                <a:spcPts val="0"/>
              </a:spcBef>
              <a:spcAft>
                <a:spcPts val="0"/>
              </a:spcAft>
              <a:buSzPts val="1200"/>
              <a:buNone/>
            </a:pPr>
            <a:r>
              <a:t/>
            </a:r>
            <a:endParaRPr b="1" sz="1500">
              <a:solidFill>
                <a:schemeClr val="lt1"/>
              </a:solidFill>
              <a:latin typeface="Lato"/>
              <a:ea typeface="Lato"/>
              <a:cs typeface="Lato"/>
              <a:sym typeface="Lato"/>
            </a:endParaRPr>
          </a:p>
          <a:p>
            <a:pPr indent="0" lvl="0" marL="0" rtl="0" algn="ctr">
              <a:lnSpc>
                <a:spcPct val="90000"/>
              </a:lnSpc>
              <a:spcBef>
                <a:spcPts val="0"/>
              </a:spcBef>
              <a:spcAft>
                <a:spcPts val="0"/>
              </a:spcAft>
              <a:buClr>
                <a:schemeClr val="lt1"/>
              </a:buClr>
              <a:buSzPts val="1200"/>
              <a:buFont typeface="Noto Sans Symbols"/>
              <a:buNone/>
            </a:pPr>
            <a:r>
              <a:rPr b="1" lang="en" sz="1500">
                <a:solidFill>
                  <a:schemeClr val="lt1"/>
                </a:solidFill>
                <a:latin typeface="Lato"/>
                <a:ea typeface="Lato"/>
                <a:cs typeface="Lato"/>
                <a:sym typeface="Lato"/>
              </a:rPr>
              <a:t>Barco Uniforms</a:t>
            </a:r>
            <a:r>
              <a:rPr b="1" lang="en" sz="1500">
                <a:solidFill>
                  <a:schemeClr val="lt1"/>
                </a:solidFill>
                <a:latin typeface="Lato"/>
                <a:ea typeface="Lato"/>
                <a:cs typeface="Lato"/>
                <a:sym typeface="Lato"/>
              </a:rPr>
              <a:t>:</a:t>
            </a:r>
            <a:endParaRPr sz="1500">
              <a:solidFill>
                <a:srgbClr val="3F3F3F"/>
              </a:solidFill>
              <a:latin typeface="Cambria"/>
              <a:ea typeface="Cambria"/>
              <a:cs typeface="Cambria"/>
              <a:sym typeface="Cambria"/>
            </a:endParaRPr>
          </a:p>
        </p:txBody>
      </p:sp>
      <p:sp>
        <p:nvSpPr>
          <p:cNvPr id="575" name="Google Shape;575;p86"/>
          <p:cNvSpPr/>
          <p:nvPr/>
        </p:nvSpPr>
        <p:spPr>
          <a:xfrm>
            <a:off x="5098513" y="2043899"/>
            <a:ext cx="1753200" cy="2516100"/>
          </a:xfrm>
          <a:prstGeom prst="rect">
            <a:avLst/>
          </a:prstGeom>
          <a:solidFill>
            <a:schemeClr val="accent3"/>
          </a:solidFill>
          <a:ln>
            <a:noFill/>
          </a:ln>
        </p:spPr>
        <p:txBody>
          <a:bodyPr anchorCtr="0" anchor="t" bIns="17125" lIns="34275" spcFirstLastPara="1" rIns="34275" wrap="square" tIns="17125">
            <a:noAutofit/>
          </a:bodyPr>
          <a:lstStyle/>
          <a:p>
            <a:pPr indent="0" lvl="0" marL="0" marR="0" rtl="0" algn="l">
              <a:lnSpc>
                <a:spcPct val="150000"/>
              </a:lnSpc>
              <a:spcBef>
                <a:spcPts val="0"/>
              </a:spcBef>
              <a:spcAft>
                <a:spcPts val="0"/>
              </a:spcAft>
              <a:buNone/>
            </a:pPr>
            <a:r>
              <a:t/>
            </a:r>
            <a:endParaRPr sz="1000">
              <a:solidFill>
                <a:srgbClr val="3F3F3F"/>
              </a:solidFill>
              <a:latin typeface="Cambria"/>
              <a:ea typeface="Cambria"/>
              <a:cs typeface="Cambria"/>
              <a:sym typeface="Cambria"/>
            </a:endParaRPr>
          </a:p>
        </p:txBody>
      </p:sp>
      <p:sp>
        <p:nvSpPr>
          <p:cNvPr id="576" name="Google Shape;576;p86"/>
          <p:cNvSpPr/>
          <p:nvPr/>
        </p:nvSpPr>
        <p:spPr>
          <a:xfrm>
            <a:off x="7003265" y="1086222"/>
            <a:ext cx="1753200" cy="714000"/>
          </a:xfrm>
          <a:prstGeom prst="rect">
            <a:avLst/>
          </a:prstGeom>
          <a:solidFill>
            <a:schemeClr val="accent3"/>
          </a:solidFill>
          <a:ln>
            <a:noFill/>
          </a:ln>
        </p:spPr>
        <p:txBody>
          <a:bodyPr anchorCtr="0" anchor="t" bIns="17125" lIns="34275" spcFirstLastPara="1" rIns="34275" wrap="square" tIns="17125">
            <a:noAutofit/>
          </a:bodyPr>
          <a:lstStyle/>
          <a:p>
            <a:pPr indent="0" lvl="0" marL="0" rtl="0" algn="ctr">
              <a:lnSpc>
                <a:spcPct val="90000"/>
              </a:lnSpc>
              <a:spcBef>
                <a:spcPts val="0"/>
              </a:spcBef>
              <a:spcAft>
                <a:spcPts val="0"/>
              </a:spcAft>
              <a:buSzPts val="1200"/>
              <a:buNone/>
            </a:pPr>
            <a:r>
              <a:t/>
            </a:r>
            <a:endParaRPr b="1" sz="1500">
              <a:solidFill>
                <a:schemeClr val="lt1"/>
              </a:solidFill>
              <a:latin typeface="Lato"/>
              <a:ea typeface="Lato"/>
              <a:cs typeface="Lato"/>
              <a:sym typeface="Lato"/>
            </a:endParaRPr>
          </a:p>
          <a:p>
            <a:pPr indent="0" lvl="0" marL="0" rtl="0" algn="ctr">
              <a:lnSpc>
                <a:spcPct val="90000"/>
              </a:lnSpc>
              <a:spcBef>
                <a:spcPts val="0"/>
              </a:spcBef>
              <a:spcAft>
                <a:spcPts val="0"/>
              </a:spcAft>
              <a:buClr>
                <a:schemeClr val="lt1"/>
              </a:buClr>
              <a:buSzPts val="1200"/>
              <a:buFont typeface="Noto Sans Symbols"/>
              <a:buNone/>
            </a:pPr>
            <a:r>
              <a:rPr b="1" lang="en" sz="1500">
                <a:solidFill>
                  <a:schemeClr val="lt1"/>
                </a:solidFill>
                <a:latin typeface="Lato"/>
                <a:ea typeface="Lato"/>
                <a:cs typeface="Lato"/>
                <a:sym typeface="Lato"/>
              </a:rPr>
              <a:t>A Good Company:</a:t>
            </a:r>
            <a:endParaRPr sz="1500">
              <a:solidFill>
                <a:srgbClr val="3F3F3F"/>
              </a:solidFill>
              <a:latin typeface="Cambria"/>
              <a:ea typeface="Cambria"/>
              <a:cs typeface="Cambria"/>
              <a:sym typeface="Cambria"/>
            </a:endParaRPr>
          </a:p>
        </p:txBody>
      </p:sp>
      <p:sp>
        <p:nvSpPr>
          <p:cNvPr id="577" name="Google Shape;577;p86"/>
          <p:cNvSpPr/>
          <p:nvPr/>
        </p:nvSpPr>
        <p:spPr>
          <a:xfrm>
            <a:off x="7003265" y="2043899"/>
            <a:ext cx="1753200" cy="2516100"/>
          </a:xfrm>
          <a:prstGeom prst="rect">
            <a:avLst/>
          </a:prstGeom>
          <a:solidFill>
            <a:schemeClr val="accent3"/>
          </a:solidFill>
          <a:ln>
            <a:noFill/>
          </a:ln>
        </p:spPr>
        <p:txBody>
          <a:bodyPr anchorCtr="0" anchor="t" bIns="17125" lIns="34275" spcFirstLastPara="1" rIns="34275" wrap="square" tIns="17125">
            <a:noAutofit/>
          </a:bodyPr>
          <a:lstStyle/>
          <a:p>
            <a:pPr indent="0" lvl="0" marL="0" marR="0" rtl="0" algn="l">
              <a:lnSpc>
                <a:spcPct val="150000"/>
              </a:lnSpc>
              <a:spcBef>
                <a:spcPts val="0"/>
              </a:spcBef>
              <a:spcAft>
                <a:spcPts val="0"/>
              </a:spcAft>
              <a:buNone/>
            </a:pPr>
            <a:r>
              <a:t/>
            </a:r>
            <a:endParaRPr sz="1000">
              <a:solidFill>
                <a:srgbClr val="3F3F3F"/>
              </a:solidFill>
              <a:latin typeface="Cambria"/>
              <a:ea typeface="Cambria"/>
              <a:cs typeface="Cambria"/>
              <a:sym typeface="Cambria"/>
            </a:endParaRPr>
          </a:p>
        </p:txBody>
      </p:sp>
      <p:sp>
        <p:nvSpPr>
          <p:cNvPr id="578" name="Google Shape;578;p86"/>
          <p:cNvSpPr txBox="1"/>
          <p:nvPr/>
        </p:nvSpPr>
        <p:spPr>
          <a:xfrm>
            <a:off x="3347928" y="2277770"/>
            <a:ext cx="1458600" cy="2161200"/>
          </a:xfrm>
          <a:prstGeom prst="rect">
            <a:avLst/>
          </a:prstGeom>
          <a:noFill/>
          <a:ln>
            <a:noFill/>
          </a:ln>
        </p:spPr>
        <p:txBody>
          <a:bodyPr anchorCtr="0" anchor="ctr" bIns="0" lIns="0" spcFirstLastPara="1" rIns="0" wrap="square" tIns="0">
            <a:spAutoFit/>
          </a:bodyPr>
          <a:lstStyle/>
          <a:p>
            <a:pPr indent="-304800" lvl="0" marL="457200" marR="0" rtl="0" algn="l">
              <a:lnSpc>
                <a:spcPct val="90000"/>
              </a:lnSpc>
              <a:spcBef>
                <a:spcPts val="0"/>
              </a:spcBef>
              <a:spcAft>
                <a:spcPts val="0"/>
              </a:spcAft>
              <a:buClr>
                <a:schemeClr val="lt1"/>
              </a:buClr>
              <a:buSzPts val="1200"/>
              <a:buFont typeface="Lato"/>
              <a:buChar char="●"/>
            </a:pPr>
            <a:r>
              <a:rPr b="1" lang="en" sz="1200">
                <a:solidFill>
                  <a:schemeClr val="lt1"/>
                </a:solidFill>
                <a:latin typeface="Lato"/>
                <a:ea typeface="Lato"/>
                <a:cs typeface="Lato"/>
                <a:sym typeface="Lato"/>
              </a:rPr>
              <a:t>Affordable price point</a:t>
            </a:r>
            <a:endParaRPr b="1" sz="1200">
              <a:solidFill>
                <a:schemeClr val="lt1"/>
              </a:solidFill>
              <a:latin typeface="Lato"/>
              <a:ea typeface="Lato"/>
              <a:cs typeface="Lato"/>
              <a:sym typeface="Lato"/>
            </a:endParaRPr>
          </a:p>
          <a:p>
            <a:pPr indent="0" lvl="0" marL="457200" marR="0" rtl="0" algn="l">
              <a:lnSpc>
                <a:spcPct val="90000"/>
              </a:lnSpc>
              <a:spcBef>
                <a:spcPts val="0"/>
              </a:spcBef>
              <a:spcAft>
                <a:spcPts val="0"/>
              </a:spcAft>
              <a:buNone/>
            </a:pPr>
            <a:r>
              <a:t/>
            </a:r>
            <a:endParaRPr b="1" sz="1200">
              <a:solidFill>
                <a:schemeClr val="lt1"/>
              </a:solidFill>
              <a:latin typeface="Lato"/>
              <a:ea typeface="Lato"/>
              <a:cs typeface="Lato"/>
              <a:sym typeface="Lato"/>
            </a:endParaRPr>
          </a:p>
          <a:p>
            <a:pPr indent="-304800" lvl="0" marL="457200" marR="0" rtl="0" algn="l">
              <a:lnSpc>
                <a:spcPct val="90000"/>
              </a:lnSpc>
              <a:spcBef>
                <a:spcPts val="0"/>
              </a:spcBef>
              <a:spcAft>
                <a:spcPts val="0"/>
              </a:spcAft>
              <a:buClr>
                <a:schemeClr val="lt1"/>
              </a:buClr>
              <a:buSzPts val="1200"/>
              <a:buFont typeface="Lato"/>
              <a:buChar char="●"/>
            </a:pPr>
            <a:r>
              <a:rPr b="1" lang="en" sz="1200">
                <a:solidFill>
                  <a:schemeClr val="lt1"/>
                </a:solidFill>
                <a:latin typeface="Lato"/>
                <a:ea typeface="Lato"/>
                <a:cs typeface="Lato"/>
                <a:sym typeface="Lato"/>
              </a:rPr>
              <a:t>Reducing food waste</a:t>
            </a:r>
            <a:endParaRPr b="1" sz="1200">
              <a:solidFill>
                <a:schemeClr val="lt1"/>
              </a:solidFill>
              <a:latin typeface="Lato"/>
              <a:ea typeface="Lato"/>
              <a:cs typeface="Lato"/>
              <a:sym typeface="Lato"/>
            </a:endParaRPr>
          </a:p>
          <a:p>
            <a:pPr indent="0" lvl="0" marL="457200" marR="0" rtl="0" algn="l">
              <a:lnSpc>
                <a:spcPct val="90000"/>
              </a:lnSpc>
              <a:spcBef>
                <a:spcPts val="0"/>
              </a:spcBef>
              <a:spcAft>
                <a:spcPts val="0"/>
              </a:spcAft>
              <a:buNone/>
            </a:pPr>
            <a:r>
              <a:t/>
            </a:r>
            <a:endParaRPr b="1" sz="1200">
              <a:solidFill>
                <a:schemeClr val="lt1"/>
              </a:solidFill>
              <a:latin typeface="Lato"/>
              <a:ea typeface="Lato"/>
              <a:cs typeface="Lato"/>
              <a:sym typeface="Lato"/>
            </a:endParaRPr>
          </a:p>
          <a:p>
            <a:pPr indent="-304800" lvl="0" marL="457200" marR="0" rtl="0" algn="l">
              <a:lnSpc>
                <a:spcPct val="90000"/>
              </a:lnSpc>
              <a:spcBef>
                <a:spcPts val="0"/>
              </a:spcBef>
              <a:spcAft>
                <a:spcPts val="0"/>
              </a:spcAft>
              <a:buClr>
                <a:schemeClr val="lt1"/>
              </a:buClr>
              <a:buSzPts val="1200"/>
              <a:buFont typeface="Lato"/>
              <a:buChar char="●"/>
            </a:pPr>
            <a:r>
              <a:rPr b="1" lang="en" sz="1200">
                <a:solidFill>
                  <a:schemeClr val="lt1"/>
                </a:solidFill>
                <a:latin typeface="Lato"/>
                <a:ea typeface="Lato"/>
                <a:cs typeface="Lato"/>
                <a:sym typeface="Lato"/>
              </a:rPr>
              <a:t>Changing viewpoint on imperfect foods</a:t>
            </a:r>
            <a:endParaRPr b="1" sz="1200">
              <a:solidFill>
                <a:schemeClr val="lt1"/>
              </a:solidFill>
              <a:latin typeface="Lato"/>
              <a:ea typeface="Lato"/>
              <a:cs typeface="Lato"/>
              <a:sym typeface="Lato"/>
            </a:endParaRPr>
          </a:p>
          <a:p>
            <a:pPr indent="0" lvl="0" marL="0" marR="0" rtl="0" algn="l">
              <a:lnSpc>
                <a:spcPct val="90000"/>
              </a:lnSpc>
              <a:spcBef>
                <a:spcPts val="0"/>
              </a:spcBef>
              <a:spcAft>
                <a:spcPts val="0"/>
              </a:spcAft>
              <a:buNone/>
            </a:pPr>
            <a:r>
              <a:t/>
            </a:r>
            <a:endParaRPr b="1" sz="1200">
              <a:solidFill>
                <a:schemeClr val="lt1"/>
              </a:solidFill>
              <a:latin typeface="Lato"/>
              <a:ea typeface="Lato"/>
              <a:cs typeface="Lato"/>
              <a:sym typeface="Lato"/>
            </a:endParaRPr>
          </a:p>
          <a:p>
            <a:pPr indent="0" lvl="0" marL="0" marR="0" rtl="0" algn="l">
              <a:lnSpc>
                <a:spcPct val="90000"/>
              </a:lnSpc>
              <a:spcBef>
                <a:spcPts val="0"/>
              </a:spcBef>
              <a:spcAft>
                <a:spcPts val="0"/>
              </a:spcAft>
              <a:buNone/>
            </a:pPr>
            <a:r>
              <a:t/>
            </a:r>
            <a:endParaRPr b="1" sz="1200">
              <a:solidFill>
                <a:schemeClr val="lt1"/>
              </a:solidFill>
            </a:endParaRPr>
          </a:p>
          <a:p>
            <a:pPr indent="0" lvl="0" marL="165100" marR="0" rtl="0" algn="l">
              <a:lnSpc>
                <a:spcPct val="90000"/>
              </a:lnSpc>
              <a:spcBef>
                <a:spcPts val="0"/>
              </a:spcBef>
              <a:spcAft>
                <a:spcPts val="0"/>
              </a:spcAft>
              <a:buNone/>
            </a:pPr>
            <a:r>
              <a:t/>
            </a:r>
            <a:endParaRPr b="1" sz="1200">
              <a:solidFill>
                <a:schemeClr val="lt1"/>
              </a:solidFill>
            </a:endParaRPr>
          </a:p>
        </p:txBody>
      </p:sp>
      <p:sp>
        <p:nvSpPr>
          <p:cNvPr id="579" name="Google Shape;579;p86"/>
          <p:cNvSpPr txBox="1"/>
          <p:nvPr/>
        </p:nvSpPr>
        <p:spPr>
          <a:xfrm>
            <a:off x="5249225" y="2194675"/>
            <a:ext cx="1458600" cy="2327400"/>
          </a:xfrm>
          <a:prstGeom prst="rect">
            <a:avLst/>
          </a:prstGeom>
          <a:noFill/>
          <a:ln>
            <a:noFill/>
          </a:ln>
        </p:spPr>
        <p:txBody>
          <a:bodyPr anchorCtr="0" anchor="ctr" bIns="0" lIns="0" spcFirstLastPara="1" rIns="0" wrap="square" tIns="0">
            <a:spAutoFit/>
          </a:bodyPr>
          <a:lstStyle/>
          <a:p>
            <a:pPr indent="-304800" lvl="0" marL="457200" marR="0" rtl="0" algn="l">
              <a:lnSpc>
                <a:spcPct val="90000"/>
              </a:lnSpc>
              <a:spcBef>
                <a:spcPts val="0"/>
              </a:spcBef>
              <a:spcAft>
                <a:spcPts val="0"/>
              </a:spcAft>
              <a:buClr>
                <a:schemeClr val="lt1"/>
              </a:buClr>
              <a:buSzPts val="1200"/>
              <a:buFont typeface="Lato"/>
              <a:buChar char="●"/>
            </a:pPr>
            <a:r>
              <a:rPr b="1" lang="en" sz="1200">
                <a:solidFill>
                  <a:schemeClr val="lt1"/>
                </a:solidFill>
                <a:latin typeface="Lato"/>
                <a:ea typeface="Lato"/>
                <a:cs typeface="Lato"/>
                <a:sym typeface="Lato"/>
              </a:rPr>
              <a:t>Applying tech R&amp;D used to design sportswear for medical wear</a:t>
            </a:r>
            <a:endParaRPr b="1" sz="1200">
              <a:solidFill>
                <a:schemeClr val="lt1"/>
              </a:solidFill>
              <a:latin typeface="Lato"/>
              <a:ea typeface="Lato"/>
              <a:cs typeface="Lato"/>
              <a:sym typeface="Lato"/>
            </a:endParaRPr>
          </a:p>
          <a:p>
            <a:pPr indent="-304800" lvl="0" marL="457200" rtl="0" algn="l">
              <a:lnSpc>
                <a:spcPct val="90000"/>
              </a:lnSpc>
              <a:spcBef>
                <a:spcPts val="0"/>
              </a:spcBef>
              <a:spcAft>
                <a:spcPts val="0"/>
              </a:spcAft>
              <a:buClr>
                <a:schemeClr val="lt1"/>
              </a:buClr>
              <a:buSzPts val="1200"/>
              <a:buFont typeface="Lato"/>
              <a:buChar char="●"/>
            </a:pPr>
            <a:r>
              <a:rPr b="1" lang="en" sz="1200">
                <a:solidFill>
                  <a:schemeClr val="lt1"/>
                </a:solidFill>
                <a:latin typeface="Lato"/>
                <a:ea typeface="Lato"/>
                <a:cs typeface="Lato"/>
                <a:sym typeface="Lato"/>
              </a:rPr>
              <a:t>Sustainable, eco-friendly uniforms (e</a:t>
            </a:r>
            <a:r>
              <a:rPr b="1" lang="en" sz="1200">
                <a:solidFill>
                  <a:schemeClr val="lt1"/>
                </a:solidFill>
                <a:latin typeface="Lato"/>
                <a:ea typeface="Lato"/>
                <a:cs typeface="Lato"/>
                <a:sym typeface="Lato"/>
              </a:rPr>
              <a:t>ach scrub set is made of 10 recycled bottles)</a:t>
            </a:r>
            <a:endParaRPr b="1" sz="1200">
              <a:solidFill>
                <a:schemeClr val="lt1"/>
              </a:solidFill>
              <a:latin typeface="Lato"/>
              <a:ea typeface="Lato"/>
              <a:cs typeface="Lato"/>
              <a:sym typeface="Lato"/>
            </a:endParaRPr>
          </a:p>
          <a:p>
            <a:pPr indent="0" lvl="0" marL="0" marR="0" rtl="0" algn="l">
              <a:lnSpc>
                <a:spcPct val="90000"/>
              </a:lnSpc>
              <a:spcBef>
                <a:spcPts val="0"/>
              </a:spcBef>
              <a:spcAft>
                <a:spcPts val="0"/>
              </a:spcAft>
              <a:buNone/>
            </a:pPr>
            <a:r>
              <a:t/>
            </a:r>
            <a:endParaRPr b="1" sz="1200">
              <a:solidFill>
                <a:schemeClr val="lt1"/>
              </a:solidFill>
            </a:endParaRPr>
          </a:p>
        </p:txBody>
      </p:sp>
      <p:sp>
        <p:nvSpPr>
          <p:cNvPr id="580" name="Google Shape;580;p86"/>
          <p:cNvSpPr txBox="1"/>
          <p:nvPr/>
        </p:nvSpPr>
        <p:spPr>
          <a:xfrm>
            <a:off x="7150614" y="2277770"/>
            <a:ext cx="1458600" cy="2493600"/>
          </a:xfrm>
          <a:prstGeom prst="rect">
            <a:avLst/>
          </a:prstGeom>
          <a:noFill/>
          <a:ln>
            <a:noFill/>
          </a:ln>
        </p:spPr>
        <p:txBody>
          <a:bodyPr anchorCtr="0" anchor="ctr" bIns="0" lIns="0" spcFirstLastPara="1" rIns="0" wrap="square" tIns="0">
            <a:spAutoFit/>
          </a:bodyPr>
          <a:lstStyle/>
          <a:p>
            <a:pPr indent="-304800" lvl="0" marL="457200" marR="0" rtl="0" algn="l">
              <a:lnSpc>
                <a:spcPct val="90000"/>
              </a:lnSpc>
              <a:spcBef>
                <a:spcPts val="0"/>
              </a:spcBef>
              <a:spcAft>
                <a:spcPts val="0"/>
              </a:spcAft>
              <a:buClr>
                <a:schemeClr val="lt1"/>
              </a:buClr>
              <a:buSzPts val="1200"/>
              <a:buFont typeface="Lato"/>
              <a:buChar char="●"/>
            </a:pPr>
            <a:r>
              <a:rPr b="1" lang="en" sz="1200">
                <a:solidFill>
                  <a:schemeClr val="lt1"/>
                </a:solidFill>
                <a:latin typeface="Lato"/>
                <a:ea typeface="Lato"/>
                <a:cs typeface="Lato"/>
                <a:sym typeface="Lato"/>
              </a:rPr>
              <a:t>Material </a:t>
            </a:r>
            <a:endParaRPr b="1" sz="1200">
              <a:solidFill>
                <a:schemeClr val="lt1"/>
              </a:solidFill>
              <a:latin typeface="Lato"/>
              <a:ea typeface="Lato"/>
              <a:cs typeface="Lato"/>
              <a:sym typeface="Lato"/>
            </a:endParaRPr>
          </a:p>
          <a:p>
            <a:pPr indent="0" lvl="0" marL="457200" marR="0" rtl="0" algn="l">
              <a:lnSpc>
                <a:spcPct val="90000"/>
              </a:lnSpc>
              <a:spcBef>
                <a:spcPts val="0"/>
              </a:spcBef>
              <a:spcAft>
                <a:spcPts val="0"/>
              </a:spcAft>
              <a:buNone/>
            </a:pPr>
            <a:r>
              <a:rPr b="1" lang="en" sz="1200">
                <a:solidFill>
                  <a:schemeClr val="lt1"/>
                </a:solidFill>
                <a:latin typeface="Lato"/>
                <a:ea typeface="Lato"/>
                <a:cs typeface="Lato"/>
                <a:sym typeface="Lato"/>
              </a:rPr>
              <a:t>Transparency</a:t>
            </a:r>
            <a:endParaRPr b="1" sz="1200">
              <a:solidFill>
                <a:schemeClr val="lt1"/>
              </a:solidFill>
              <a:latin typeface="Lato"/>
              <a:ea typeface="Lato"/>
              <a:cs typeface="Lato"/>
              <a:sym typeface="Lato"/>
            </a:endParaRPr>
          </a:p>
          <a:p>
            <a:pPr indent="0" lvl="0" marL="457200" marR="0" rtl="0" algn="l">
              <a:lnSpc>
                <a:spcPct val="90000"/>
              </a:lnSpc>
              <a:spcBef>
                <a:spcPts val="0"/>
              </a:spcBef>
              <a:spcAft>
                <a:spcPts val="0"/>
              </a:spcAft>
              <a:buNone/>
            </a:pPr>
            <a:r>
              <a:t/>
            </a:r>
            <a:endParaRPr b="1" sz="1200">
              <a:solidFill>
                <a:schemeClr val="lt1"/>
              </a:solidFill>
              <a:latin typeface="Lato"/>
              <a:ea typeface="Lato"/>
              <a:cs typeface="Lato"/>
              <a:sym typeface="Lato"/>
            </a:endParaRPr>
          </a:p>
          <a:p>
            <a:pPr indent="-304800" lvl="0" marL="457200" marR="0" rtl="0" algn="l">
              <a:lnSpc>
                <a:spcPct val="90000"/>
              </a:lnSpc>
              <a:spcBef>
                <a:spcPts val="0"/>
              </a:spcBef>
              <a:spcAft>
                <a:spcPts val="0"/>
              </a:spcAft>
              <a:buClr>
                <a:schemeClr val="lt1"/>
              </a:buClr>
              <a:buSzPts val="1200"/>
              <a:buFont typeface="Lato"/>
              <a:buChar char="●"/>
            </a:pPr>
            <a:r>
              <a:rPr b="1" lang="en" sz="1200">
                <a:solidFill>
                  <a:schemeClr val="lt1"/>
                </a:solidFill>
                <a:latin typeface="Lato"/>
                <a:ea typeface="Lato"/>
                <a:cs typeface="Lato"/>
                <a:sym typeface="Lato"/>
              </a:rPr>
              <a:t>Encourages mindful consumption</a:t>
            </a:r>
            <a:endParaRPr b="1" sz="1200">
              <a:solidFill>
                <a:schemeClr val="lt1"/>
              </a:solidFill>
              <a:latin typeface="Lato"/>
              <a:ea typeface="Lato"/>
              <a:cs typeface="Lato"/>
              <a:sym typeface="Lato"/>
            </a:endParaRPr>
          </a:p>
          <a:p>
            <a:pPr indent="0" lvl="0" marL="457200" marR="0" rtl="0" algn="l">
              <a:lnSpc>
                <a:spcPct val="90000"/>
              </a:lnSpc>
              <a:spcBef>
                <a:spcPts val="0"/>
              </a:spcBef>
              <a:spcAft>
                <a:spcPts val="0"/>
              </a:spcAft>
              <a:buNone/>
            </a:pPr>
            <a:r>
              <a:t/>
            </a:r>
            <a:endParaRPr b="1" sz="1200">
              <a:solidFill>
                <a:schemeClr val="lt1"/>
              </a:solidFill>
              <a:latin typeface="Lato"/>
              <a:ea typeface="Lato"/>
              <a:cs typeface="Lato"/>
              <a:sym typeface="Lato"/>
            </a:endParaRPr>
          </a:p>
          <a:p>
            <a:pPr indent="-304800" lvl="0" marL="457200" marR="0" rtl="0" algn="l">
              <a:lnSpc>
                <a:spcPct val="90000"/>
              </a:lnSpc>
              <a:spcBef>
                <a:spcPts val="0"/>
              </a:spcBef>
              <a:spcAft>
                <a:spcPts val="0"/>
              </a:spcAft>
              <a:buClr>
                <a:schemeClr val="lt1"/>
              </a:buClr>
              <a:buSzPts val="1200"/>
              <a:buFont typeface="Lato"/>
              <a:buChar char="●"/>
            </a:pPr>
            <a:r>
              <a:rPr b="1" lang="en" sz="1200">
                <a:solidFill>
                  <a:schemeClr val="lt1"/>
                </a:solidFill>
                <a:latin typeface="Lato"/>
                <a:ea typeface="Lato"/>
                <a:cs typeface="Lato"/>
                <a:sym typeface="Lato"/>
              </a:rPr>
              <a:t>Making everyday products sustainable</a:t>
            </a:r>
            <a:endParaRPr b="1" sz="1200">
              <a:solidFill>
                <a:schemeClr val="lt1"/>
              </a:solidFill>
              <a:latin typeface="Lato"/>
              <a:ea typeface="Lato"/>
              <a:cs typeface="Lato"/>
              <a:sym typeface="Lato"/>
            </a:endParaRPr>
          </a:p>
          <a:p>
            <a:pPr indent="0" lvl="0" marL="0" marR="0" rtl="0" algn="l">
              <a:lnSpc>
                <a:spcPct val="90000"/>
              </a:lnSpc>
              <a:spcBef>
                <a:spcPts val="0"/>
              </a:spcBef>
              <a:spcAft>
                <a:spcPts val="0"/>
              </a:spcAft>
              <a:buNone/>
            </a:pPr>
            <a:r>
              <a:t/>
            </a:r>
            <a:endParaRPr b="1" sz="1200">
              <a:solidFill>
                <a:schemeClr val="lt1"/>
              </a:solidFill>
            </a:endParaRPr>
          </a:p>
          <a:p>
            <a:pPr indent="0" lvl="0" marL="0" marR="0" rtl="0" algn="l">
              <a:lnSpc>
                <a:spcPct val="90000"/>
              </a:lnSpc>
              <a:spcBef>
                <a:spcPts val="0"/>
              </a:spcBef>
              <a:spcAft>
                <a:spcPts val="0"/>
              </a:spcAft>
              <a:buNone/>
            </a:pPr>
            <a:r>
              <a:t/>
            </a:r>
            <a:endParaRPr b="1" sz="1200">
              <a:solidFill>
                <a:schemeClr val="lt1"/>
              </a:solidFill>
            </a:endParaRPr>
          </a:p>
          <a:p>
            <a:pPr indent="0" lvl="0" marL="0" marR="0" rtl="0" algn="l">
              <a:lnSpc>
                <a:spcPct val="90000"/>
              </a:lnSpc>
              <a:spcBef>
                <a:spcPts val="0"/>
              </a:spcBef>
              <a:spcAft>
                <a:spcPts val="0"/>
              </a:spcAft>
              <a:buNone/>
            </a:pPr>
            <a:r>
              <a:t/>
            </a:r>
            <a:endParaRPr b="1" sz="1200">
              <a:solidFill>
                <a:schemeClr val="lt1"/>
              </a:solidFill>
            </a:endParaRPr>
          </a:p>
          <a:p>
            <a:pPr indent="0" lvl="0" marL="0" marR="0" rtl="0" algn="l">
              <a:lnSpc>
                <a:spcPct val="90000"/>
              </a:lnSpc>
              <a:spcBef>
                <a:spcPts val="0"/>
              </a:spcBef>
              <a:spcAft>
                <a:spcPts val="0"/>
              </a:spcAft>
              <a:buNone/>
            </a:pPr>
            <a:r>
              <a:t/>
            </a:r>
            <a:endParaRPr b="1" sz="1200">
              <a:solidFill>
                <a:schemeClr val="lt1"/>
              </a:solidFill>
            </a:endParaRPr>
          </a:p>
        </p:txBody>
      </p:sp>
      <p:sp>
        <p:nvSpPr>
          <p:cNvPr id="581" name="Google Shape;581;p86"/>
          <p:cNvSpPr txBox="1"/>
          <p:nvPr/>
        </p:nvSpPr>
        <p:spPr>
          <a:xfrm>
            <a:off x="601315" y="2898625"/>
            <a:ext cx="2224800" cy="1525500"/>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Clr>
                <a:srgbClr val="3F3F3F"/>
              </a:buClr>
              <a:buSzPts val="1400"/>
              <a:buFont typeface="Noto Sans Symbols"/>
              <a:buNone/>
            </a:pPr>
            <a:r>
              <a:rPr b="1" lang="en" sz="1500">
                <a:solidFill>
                  <a:srgbClr val="3F3F3F"/>
                </a:solidFill>
                <a:latin typeface="Lato"/>
                <a:ea typeface="Lato"/>
                <a:cs typeface="Lato"/>
                <a:sym typeface="Lato"/>
              </a:rPr>
              <a:t>Being More Sustainable as a Large Fashion Corporation</a:t>
            </a:r>
            <a:endParaRPr b="1" sz="1500">
              <a:solidFill>
                <a:srgbClr val="3F3F3F"/>
              </a:solidFill>
              <a:latin typeface="Lato"/>
              <a:ea typeface="Lato"/>
              <a:cs typeface="Lato"/>
              <a:sym typeface="Lato"/>
            </a:endParaRPr>
          </a:p>
          <a:p>
            <a:pPr indent="0" lvl="0" marL="0" marR="0" rtl="0" algn="ctr">
              <a:lnSpc>
                <a:spcPct val="110000"/>
              </a:lnSpc>
              <a:spcBef>
                <a:spcPts val="0"/>
              </a:spcBef>
              <a:spcAft>
                <a:spcPts val="0"/>
              </a:spcAft>
              <a:buClr>
                <a:srgbClr val="3F3F3F"/>
              </a:buClr>
              <a:buSzPts val="1400"/>
              <a:buFont typeface="Noto Sans Symbols"/>
              <a:buNone/>
            </a:pPr>
            <a:r>
              <a:rPr lang="en" sz="1200">
                <a:solidFill>
                  <a:srgbClr val="3F3F3F"/>
                </a:solidFill>
                <a:latin typeface="Lato"/>
                <a:ea typeface="Lato"/>
                <a:cs typeface="Lato"/>
                <a:sym typeface="Lato"/>
              </a:rPr>
              <a:t>Companies leading in sustainability </a:t>
            </a:r>
            <a:br>
              <a:rPr lang="en" sz="1200">
                <a:solidFill>
                  <a:schemeClr val="accent1"/>
                </a:solidFill>
                <a:latin typeface="Lato"/>
                <a:ea typeface="Lato"/>
                <a:cs typeface="Lato"/>
                <a:sym typeface="Lato"/>
              </a:rPr>
            </a:br>
            <a:endParaRPr sz="1200">
              <a:solidFill>
                <a:srgbClr val="3F3F3F"/>
              </a:solidFill>
              <a:latin typeface="Lato"/>
              <a:ea typeface="Lato"/>
              <a:cs typeface="Lato"/>
              <a:sym typeface="Lato"/>
            </a:endParaRPr>
          </a:p>
          <a:p>
            <a:pPr indent="0" lvl="0" marL="0" marR="0" rtl="0" algn="ctr">
              <a:lnSpc>
                <a:spcPct val="110000"/>
              </a:lnSpc>
              <a:spcBef>
                <a:spcPts val="0"/>
              </a:spcBef>
              <a:spcAft>
                <a:spcPts val="0"/>
              </a:spcAft>
              <a:buClr>
                <a:srgbClr val="3F3F3F"/>
              </a:buClr>
              <a:buSzPts val="1400"/>
              <a:buFont typeface="Noto Sans Symbols"/>
              <a:buNone/>
            </a:pPr>
            <a:r>
              <a:t/>
            </a:r>
            <a:endParaRPr sz="1000">
              <a:solidFill>
                <a:srgbClr val="3F3F3F"/>
              </a:solidFill>
            </a:endParaRPr>
          </a:p>
        </p:txBody>
      </p:sp>
      <p:grpSp>
        <p:nvGrpSpPr>
          <p:cNvPr id="582" name="Google Shape;582;p86"/>
          <p:cNvGrpSpPr/>
          <p:nvPr/>
        </p:nvGrpSpPr>
        <p:grpSpPr>
          <a:xfrm>
            <a:off x="1206212" y="1544408"/>
            <a:ext cx="1014940" cy="1252744"/>
            <a:chOff x="5492750" y="471488"/>
            <a:chExt cx="922338" cy="1138237"/>
          </a:xfrm>
        </p:grpSpPr>
        <p:sp>
          <p:nvSpPr>
            <p:cNvPr id="583" name="Google Shape;583;p86"/>
            <p:cNvSpPr/>
            <p:nvPr/>
          </p:nvSpPr>
          <p:spPr>
            <a:xfrm>
              <a:off x="5785644" y="1148557"/>
              <a:ext cx="336551" cy="336551"/>
            </a:xfrm>
            <a:custGeom>
              <a:rect b="b" l="l" r="r" t="t"/>
              <a:pathLst>
                <a:path extrusionOk="0" h="1324" w="1322">
                  <a:moveTo>
                    <a:pt x="1322" y="327"/>
                  </a:moveTo>
                  <a:cubicBezTo>
                    <a:pt x="1320" y="313"/>
                    <a:pt x="1311" y="300"/>
                    <a:pt x="1298" y="294"/>
                  </a:cubicBezTo>
                  <a:cubicBezTo>
                    <a:pt x="678" y="5"/>
                    <a:pt x="678" y="5"/>
                    <a:pt x="678" y="5"/>
                  </a:cubicBezTo>
                  <a:cubicBezTo>
                    <a:pt x="667" y="0"/>
                    <a:pt x="654" y="0"/>
                    <a:pt x="643" y="5"/>
                  </a:cubicBezTo>
                  <a:cubicBezTo>
                    <a:pt x="23" y="294"/>
                    <a:pt x="23" y="294"/>
                    <a:pt x="23" y="294"/>
                  </a:cubicBezTo>
                  <a:cubicBezTo>
                    <a:pt x="10" y="300"/>
                    <a:pt x="1" y="313"/>
                    <a:pt x="0" y="327"/>
                  </a:cubicBezTo>
                  <a:cubicBezTo>
                    <a:pt x="0" y="328"/>
                    <a:pt x="0" y="332"/>
                    <a:pt x="0" y="332"/>
                  </a:cubicBezTo>
                  <a:cubicBezTo>
                    <a:pt x="0" y="1034"/>
                    <a:pt x="0" y="1034"/>
                    <a:pt x="0" y="1034"/>
                  </a:cubicBezTo>
                  <a:cubicBezTo>
                    <a:pt x="0" y="1051"/>
                    <a:pt x="10" y="1066"/>
                    <a:pt x="26" y="1073"/>
                  </a:cubicBezTo>
                  <a:cubicBezTo>
                    <a:pt x="645" y="1321"/>
                    <a:pt x="645" y="1321"/>
                    <a:pt x="645" y="1321"/>
                  </a:cubicBezTo>
                  <a:cubicBezTo>
                    <a:pt x="650" y="1323"/>
                    <a:pt x="656" y="1324"/>
                    <a:pt x="661" y="1324"/>
                  </a:cubicBezTo>
                  <a:cubicBezTo>
                    <a:pt x="666" y="1324"/>
                    <a:pt x="671" y="1323"/>
                    <a:pt x="676" y="1321"/>
                  </a:cubicBezTo>
                  <a:cubicBezTo>
                    <a:pt x="1296" y="1073"/>
                    <a:pt x="1296" y="1073"/>
                    <a:pt x="1296" y="1073"/>
                  </a:cubicBezTo>
                  <a:cubicBezTo>
                    <a:pt x="1312" y="1066"/>
                    <a:pt x="1322" y="1051"/>
                    <a:pt x="1322" y="1034"/>
                  </a:cubicBezTo>
                  <a:cubicBezTo>
                    <a:pt x="1322" y="332"/>
                    <a:pt x="1322" y="332"/>
                    <a:pt x="1322" y="332"/>
                  </a:cubicBezTo>
                  <a:cubicBezTo>
                    <a:pt x="1322" y="332"/>
                    <a:pt x="1322" y="328"/>
                    <a:pt x="1322" y="327"/>
                  </a:cubicBezTo>
                  <a:close/>
                  <a:moveTo>
                    <a:pt x="661" y="88"/>
                  </a:moveTo>
                  <a:cubicBezTo>
                    <a:pt x="1177" y="329"/>
                    <a:pt x="1177" y="329"/>
                    <a:pt x="1177" y="329"/>
                  </a:cubicBezTo>
                  <a:cubicBezTo>
                    <a:pt x="978" y="408"/>
                    <a:pt x="978" y="408"/>
                    <a:pt x="978" y="408"/>
                  </a:cubicBezTo>
                  <a:cubicBezTo>
                    <a:pt x="452" y="185"/>
                    <a:pt x="452" y="185"/>
                    <a:pt x="452" y="185"/>
                  </a:cubicBezTo>
                  <a:lnTo>
                    <a:pt x="661" y="88"/>
                  </a:lnTo>
                  <a:close/>
                  <a:moveTo>
                    <a:pt x="352" y="232"/>
                  </a:moveTo>
                  <a:cubicBezTo>
                    <a:pt x="869" y="452"/>
                    <a:pt x="869" y="452"/>
                    <a:pt x="869" y="452"/>
                  </a:cubicBezTo>
                  <a:cubicBezTo>
                    <a:pt x="661" y="535"/>
                    <a:pt x="661" y="535"/>
                    <a:pt x="661" y="535"/>
                  </a:cubicBezTo>
                  <a:cubicBezTo>
                    <a:pt x="145" y="329"/>
                    <a:pt x="145" y="329"/>
                    <a:pt x="145" y="329"/>
                  </a:cubicBezTo>
                  <a:lnTo>
                    <a:pt x="352" y="232"/>
                  </a:lnTo>
                  <a:close/>
                  <a:moveTo>
                    <a:pt x="82" y="393"/>
                  </a:moveTo>
                  <a:cubicBezTo>
                    <a:pt x="620" y="608"/>
                    <a:pt x="620" y="608"/>
                    <a:pt x="620" y="608"/>
                  </a:cubicBezTo>
                  <a:cubicBezTo>
                    <a:pt x="620" y="1221"/>
                    <a:pt x="620" y="1221"/>
                    <a:pt x="620" y="1221"/>
                  </a:cubicBezTo>
                  <a:cubicBezTo>
                    <a:pt x="82" y="1006"/>
                    <a:pt x="82" y="1006"/>
                    <a:pt x="82" y="1006"/>
                  </a:cubicBezTo>
                  <a:lnTo>
                    <a:pt x="82" y="393"/>
                  </a:lnTo>
                  <a:close/>
                  <a:moveTo>
                    <a:pt x="702" y="1221"/>
                  </a:moveTo>
                  <a:cubicBezTo>
                    <a:pt x="702" y="608"/>
                    <a:pt x="702" y="608"/>
                    <a:pt x="702" y="608"/>
                  </a:cubicBezTo>
                  <a:cubicBezTo>
                    <a:pt x="1239" y="393"/>
                    <a:pt x="1239" y="393"/>
                    <a:pt x="1239" y="393"/>
                  </a:cubicBezTo>
                  <a:cubicBezTo>
                    <a:pt x="1239" y="1006"/>
                    <a:pt x="1239" y="1006"/>
                    <a:pt x="1239" y="1006"/>
                  </a:cubicBezTo>
                  <a:lnTo>
                    <a:pt x="702" y="1221"/>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600">
                <a:solidFill>
                  <a:schemeClr val="dk1"/>
                </a:solidFill>
                <a:latin typeface="Cambria"/>
                <a:ea typeface="Cambria"/>
                <a:cs typeface="Cambria"/>
                <a:sym typeface="Cambria"/>
              </a:endParaRPr>
            </a:p>
          </p:txBody>
        </p:sp>
        <p:sp>
          <p:nvSpPr>
            <p:cNvPr id="584" name="Google Shape;584;p86"/>
            <p:cNvSpPr/>
            <p:nvPr/>
          </p:nvSpPr>
          <p:spPr>
            <a:xfrm>
              <a:off x="5876925" y="795338"/>
              <a:ext cx="153988" cy="252414"/>
            </a:xfrm>
            <a:custGeom>
              <a:rect b="b" l="l" r="r" t="t"/>
              <a:pathLst>
                <a:path extrusionOk="0" h="994" w="603">
                  <a:moveTo>
                    <a:pt x="120" y="120"/>
                  </a:moveTo>
                  <a:cubicBezTo>
                    <a:pt x="482" y="120"/>
                    <a:pt x="482" y="120"/>
                    <a:pt x="482" y="120"/>
                  </a:cubicBezTo>
                  <a:cubicBezTo>
                    <a:pt x="482" y="967"/>
                    <a:pt x="482" y="967"/>
                    <a:pt x="482" y="967"/>
                  </a:cubicBezTo>
                  <a:cubicBezTo>
                    <a:pt x="523" y="974"/>
                    <a:pt x="563" y="983"/>
                    <a:pt x="603" y="994"/>
                  </a:cubicBezTo>
                  <a:cubicBezTo>
                    <a:pt x="603" y="60"/>
                    <a:pt x="603" y="60"/>
                    <a:pt x="603" y="60"/>
                  </a:cubicBezTo>
                  <a:cubicBezTo>
                    <a:pt x="603" y="27"/>
                    <a:pt x="576" y="0"/>
                    <a:pt x="542" y="0"/>
                  </a:cubicBezTo>
                  <a:cubicBezTo>
                    <a:pt x="60" y="0"/>
                    <a:pt x="60" y="0"/>
                    <a:pt x="60" y="0"/>
                  </a:cubicBezTo>
                  <a:cubicBezTo>
                    <a:pt x="27" y="0"/>
                    <a:pt x="0" y="27"/>
                    <a:pt x="0" y="60"/>
                  </a:cubicBezTo>
                  <a:cubicBezTo>
                    <a:pt x="0" y="994"/>
                    <a:pt x="0" y="994"/>
                    <a:pt x="0" y="994"/>
                  </a:cubicBezTo>
                  <a:cubicBezTo>
                    <a:pt x="39" y="983"/>
                    <a:pt x="79" y="974"/>
                    <a:pt x="120" y="967"/>
                  </a:cubicBezTo>
                  <a:lnTo>
                    <a:pt x="120" y="12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600">
                <a:solidFill>
                  <a:schemeClr val="dk1"/>
                </a:solidFill>
                <a:latin typeface="Cambria"/>
                <a:ea typeface="Cambria"/>
                <a:cs typeface="Cambria"/>
                <a:sym typeface="Cambria"/>
              </a:endParaRPr>
            </a:p>
          </p:txBody>
        </p:sp>
        <p:sp>
          <p:nvSpPr>
            <p:cNvPr id="585" name="Google Shape;585;p86"/>
            <p:cNvSpPr/>
            <p:nvPr/>
          </p:nvSpPr>
          <p:spPr>
            <a:xfrm>
              <a:off x="6246813" y="733426"/>
              <a:ext cx="152401" cy="522287"/>
            </a:xfrm>
            <a:custGeom>
              <a:rect b="b" l="l" r="r" t="t"/>
              <a:pathLst>
                <a:path extrusionOk="0" h="2051" w="603">
                  <a:moveTo>
                    <a:pt x="61" y="0"/>
                  </a:moveTo>
                  <a:cubicBezTo>
                    <a:pt x="27" y="0"/>
                    <a:pt x="0" y="27"/>
                    <a:pt x="0" y="61"/>
                  </a:cubicBezTo>
                  <a:cubicBezTo>
                    <a:pt x="0" y="1991"/>
                    <a:pt x="0" y="1991"/>
                    <a:pt x="0" y="1991"/>
                  </a:cubicBezTo>
                  <a:cubicBezTo>
                    <a:pt x="0" y="2024"/>
                    <a:pt x="27" y="2051"/>
                    <a:pt x="61" y="2051"/>
                  </a:cubicBezTo>
                  <a:cubicBezTo>
                    <a:pt x="543" y="2051"/>
                    <a:pt x="543" y="2051"/>
                    <a:pt x="543" y="2051"/>
                  </a:cubicBezTo>
                  <a:cubicBezTo>
                    <a:pt x="576" y="2051"/>
                    <a:pt x="603" y="2024"/>
                    <a:pt x="603" y="1991"/>
                  </a:cubicBezTo>
                  <a:cubicBezTo>
                    <a:pt x="603" y="61"/>
                    <a:pt x="603" y="61"/>
                    <a:pt x="603" y="61"/>
                  </a:cubicBezTo>
                  <a:cubicBezTo>
                    <a:pt x="603" y="27"/>
                    <a:pt x="576" y="0"/>
                    <a:pt x="543" y="0"/>
                  </a:cubicBezTo>
                  <a:lnTo>
                    <a:pt x="61" y="0"/>
                  </a:lnTo>
                  <a:close/>
                  <a:moveTo>
                    <a:pt x="483" y="1930"/>
                  </a:moveTo>
                  <a:cubicBezTo>
                    <a:pt x="121" y="1930"/>
                    <a:pt x="121" y="1930"/>
                    <a:pt x="121" y="1930"/>
                  </a:cubicBezTo>
                  <a:cubicBezTo>
                    <a:pt x="121" y="121"/>
                    <a:pt x="121" y="121"/>
                    <a:pt x="121" y="121"/>
                  </a:cubicBezTo>
                  <a:cubicBezTo>
                    <a:pt x="483" y="121"/>
                    <a:pt x="483" y="121"/>
                    <a:pt x="483" y="121"/>
                  </a:cubicBezTo>
                  <a:lnTo>
                    <a:pt x="483" y="193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600">
                <a:solidFill>
                  <a:schemeClr val="dk1"/>
                </a:solidFill>
                <a:latin typeface="Cambria"/>
                <a:ea typeface="Cambria"/>
                <a:cs typeface="Cambria"/>
                <a:sym typeface="Cambria"/>
              </a:endParaRPr>
            </a:p>
          </p:txBody>
        </p:sp>
        <p:sp>
          <p:nvSpPr>
            <p:cNvPr id="586" name="Google Shape;586;p86"/>
            <p:cNvSpPr/>
            <p:nvPr/>
          </p:nvSpPr>
          <p:spPr>
            <a:xfrm>
              <a:off x="6088063" y="1071563"/>
              <a:ext cx="127000" cy="146050"/>
            </a:xfrm>
            <a:custGeom>
              <a:rect b="b" l="l" r="r" t="t"/>
              <a:pathLst>
                <a:path extrusionOk="0" h="572" w="502">
                  <a:moveTo>
                    <a:pt x="381" y="121"/>
                  </a:moveTo>
                  <a:cubicBezTo>
                    <a:pt x="381" y="343"/>
                    <a:pt x="381" y="343"/>
                    <a:pt x="381" y="343"/>
                  </a:cubicBezTo>
                  <a:cubicBezTo>
                    <a:pt x="430" y="414"/>
                    <a:pt x="470" y="491"/>
                    <a:pt x="502" y="572"/>
                  </a:cubicBezTo>
                  <a:cubicBezTo>
                    <a:pt x="502" y="61"/>
                    <a:pt x="502" y="61"/>
                    <a:pt x="502" y="61"/>
                  </a:cubicBezTo>
                  <a:cubicBezTo>
                    <a:pt x="502" y="27"/>
                    <a:pt x="475" y="0"/>
                    <a:pt x="441" y="0"/>
                  </a:cubicBezTo>
                  <a:cubicBezTo>
                    <a:pt x="0" y="0"/>
                    <a:pt x="0" y="0"/>
                    <a:pt x="0" y="0"/>
                  </a:cubicBezTo>
                  <a:cubicBezTo>
                    <a:pt x="63" y="35"/>
                    <a:pt x="123" y="75"/>
                    <a:pt x="178" y="121"/>
                  </a:cubicBezTo>
                  <a:lnTo>
                    <a:pt x="381" y="121"/>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600">
                <a:solidFill>
                  <a:schemeClr val="dk1"/>
                </a:solidFill>
                <a:latin typeface="Cambria"/>
                <a:ea typeface="Cambria"/>
                <a:cs typeface="Cambria"/>
                <a:sym typeface="Cambria"/>
              </a:endParaRPr>
            </a:p>
          </p:txBody>
        </p:sp>
        <p:sp>
          <p:nvSpPr>
            <p:cNvPr id="587" name="Google Shape;587;p86"/>
            <p:cNvSpPr/>
            <p:nvPr/>
          </p:nvSpPr>
          <p:spPr>
            <a:xfrm>
              <a:off x="5508625" y="857251"/>
              <a:ext cx="153988" cy="398464"/>
            </a:xfrm>
            <a:custGeom>
              <a:rect b="b" l="l" r="r" t="t"/>
              <a:pathLst>
                <a:path extrusionOk="0" h="1568" w="603">
                  <a:moveTo>
                    <a:pt x="60" y="1568"/>
                  </a:moveTo>
                  <a:cubicBezTo>
                    <a:pt x="543" y="1568"/>
                    <a:pt x="543" y="1568"/>
                    <a:pt x="543" y="1568"/>
                  </a:cubicBezTo>
                  <a:cubicBezTo>
                    <a:pt x="576" y="1568"/>
                    <a:pt x="603" y="1541"/>
                    <a:pt x="603" y="1508"/>
                  </a:cubicBezTo>
                  <a:cubicBezTo>
                    <a:pt x="603" y="60"/>
                    <a:pt x="603" y="60"/>
                    <a:pt x="603" y="60"/>
                  </a:cubicBezTo>
                  <a:cubicBezTo>
                    <a:pt x="603" y="27"/>
                    <a:pt x="576" y="0"/>
                    <a:pt x="543" y="0"/>
                  </a:cubicBezTo>
                  <a:cubicBezTo>
                    <a:pt x="60" y="0"/>
                    <a:pt x="60" y="0"/>
                    <a:pt x="60" y="0"/>
                  </a:cubicBezTo>
                  <a:cubicBezTo>
                    <a:pt x="27" y="0"/>
                    <a:pt x="0" y="27"/>
                    <a:pt x="0" y="60"/>
                  </a:cubicBezTo>
                  <a:cubicBezTo>
                    <a:pt x="0" y="1508"/>
                    <a:pt x="0" y="1508"/>
                    <a:pt x="0" y="1508"/>
                  </a:cubicBezTo>
                  <a:cubicBezTo>
                    <a:pt x="0" y="1541"/>
                    <a:pt x="27" y="1568"/>
                    <a:pt x="60" y="1568"/>
                  </a:cubicBezTo>
                  <a:close/>
                  <a:moveTo>
                    <a:pt x="121" y="121"/>
                  </a:moveTo>
                  <a:cubicBezTo>
                    <a:pt x="483" y="121"/>
                    <a:pt x="483" y="121"/>
                    <a:pt x="483" y="121"/>
                  </a:cubicBezTo>
                  <a:cubicBezTo>
                    <a:pt x="483" y="1447"/>
                    <a:pt x="483" y="1447"/>
                    <a:pt x="483" y="1447"/>
                  </a:cubicBezTo>
                  <a:cubicBezTo>
                    <a:pt x="121" y="1447"/>
                    <a:pt x="121" y="1447"/>
                    <a:pt x="121" y="1447"/>
                  </a:cubicBezTo>
                  <a:lnTo>
                    <a:pt x="121" y="121"/>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600">
                <a:solidFill>
                  <a:schemeClr val="dk1"/>
                </a:solidFill>
                <a:latin typeface="Cambria"/>
                <a:ea typeface="Cambria"/>
                <a:cs typeface="Cambria"/>
                <a:sym typeface="Cambria"/>
              </a:endParaRPr>
            </a:p>
          </p:txBody>
        </p:sp>
        <p:sp>
          <p:nvSpPr>
            <p:cNvPr id="588" name="Google Shape;588;p86"/>
            <p:cNvSpPr/>
            <p:nvPr/>
          </p:nvSpPr>
          <p:spPr>
            <a:xfrm>
              <a:off x="5692775" y="949326"/>
              <a:ext cx="153988" cy="268288"/>
            </a:xfrm>
            <a:custGeom>
              <a:rect b="b" l="l" r="r" t="t"/>
              <a:pathLst>
                <a:path extrusionOk="0" h="1054" w="603">
                  <a:moveTo>
                    <a:pt x="120" y="120"/>
                  </a:moveTo>
                  <a:cubicBezTo>
                    <a:pt x="482" y="120"/>
                    <a:pt x="482" y="120"/>
                    <a:pt x="482" y="120"/>
                  </a:cubicBezTo>
                  <a:cubicBezTo>
                    <a:pt x="482" y="493"/>
                    <a:pt x="482" y="493"/>
                    <a:pt x="482" y="493"/>
                  </a:cubicBezTo>
                  <a:cubicBezTo>
                    <a:pt x="521" y="471"/>
                    <a:pt x="561" y="451"/>
                    <a:pt x="603" y="434"/>
                  </a:cubicBezTo>
                  <a:cubicBezTo>
                    <a:pt x="603" y="60"/>
                    <a:pt x="603" y="60"/>
                    <a:pt x="603" y="60"/>
                  </a:cubicBezTo>
                  <a:cubicBezTo>
                    <a:pt x="603" y="27"/>
                    <a:pt x="576" y="0"/>
                    <a:pt x="543" y="0"/>
                  </a:cubicBezTo>
                  <a:cubicBezTo>
                    <a:pt x="60" y="0"/>
                    <a:pt x="60" y="0"/>
                    <a:pt x="60" y="0"/>
                  </a:cubicBezTo>
                  <a:cubicBezTo>
                    <a:pt x="27" y="0"/>
                    <a:pt x="0" y="27"/>
                    <a:pt x="0" y="60"/>
                  </a:cubicBezTo>
                  <a:cubicBezTo>
                    <a:pt x="0" y="1054"/>
                    <a:pt x="0" y="1054"/>
                    <a:pt x="0" y="1054"/>
                  </a:cubicBezTo>
                  <a:cubicBezTo>
                    <a:pt x="31" y="973"/>
                    <a:pt x="72" y="896"/>
                    <a:pt x="120" y="825"/>
                  </a:cubicBezTo>
                  <a:lnTo>
                    <a:pt x="120" y="12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600">
                <a:solidFill>
                  <a:schemeClr val="dk1"/>
                </a:solidFill>
                <a:latin typeface="Cambria"/>
                <a:ea typeface="Cambria"/>
                <a:cs typeface="Cambria"/>
                <a:sym typeface="Cambria"/>
              </a:endParaRPr>
            </a:p>
          </p:txBody>
        </p:sp>
        <p:sp>
          <p:nvSpPr>
            <p:cNvPr id="589" name="Google Shape;589;p86"/>
            <p:cNvSpPr/>
            <p:nvPr/>
          </p:nvSpPr>
          <p:spPr>
            <a:xfrm>
              <a:off x="5518150" y="471488"/>
              <a:ext cx="866778" cy="469899"/>
            </a:xfrm>
            <a:custGeom>
              <a:rect b="b" l="l" r="r" t="t"/>
              <a:pathLst>
                <a:path extrusionOk="0" h="1842" w="3404">
                  <a:moveTo>
                    <a:pt x="213" y="964"/>
                  </a:moveTo>
                  <a:cubicBezTo>
                    <a:pt x="230" y="967"/>
                    <a:pt x="247" y="969"/>
                    <a:pt x="264" y="969"/>
                  </a:cubicBezTo>
                  <a:cubicBezTo>
                    <a:pt x="333" y="969"/>
                    <a:pt x="399" y="938"/>
                    <a:pt x="445" y="886"/>
                  </a:cubicBezTo>
                  <a:cubicBezTo>
                    <a:pt x="752" y="1039"/>
                    <a:pt x="752" y="1039"/>
                    <a:pt x="752" y="1039"/>
                  </a:cubicBezTo>
                  <a:cubicBezTo>
                    <a:pt x="723" y="1169"/>
                    <a:pt x="805" y="1298"/>
                    <a:pt x="935" y="1327"/>
                  </a:cubicBezTo>
                  <a:cubicBezTo>
                    <a:pt x="1065" y="1356"/>
                    <a:pt x="1194" y="1274"/>
                    <a:pt x="1223" y="1144"/>
                  </a:cubicBezTo>
                  <a:cubicBezTo>
                    <a:pt x="1234" y="1091"/>
                    <a:pt x="1228" y="1036"/>
                    <a:pt x="1205" y="987"/>
                  </a:cubicBezTo>
                  <a:cubicBezTo>
                    <a:pt x="1571" y="682"/>
                    <a:pt x="1571" y="682"/>
                    <a:pt x="1571" y="682"/>
                  </a:cubicBezTo>
                  <a:cubicBezTo>
                    <a:pt x="1634" y="729"/>
                    <a:pt x="1716" y="741"/>
                    <a:pt x="1790" y="714"/>
                  </a:cubicBezTo>
                  <a:cubicBezTo>
                    <a:pt x="2255" y="1413"/>
                    <a:pt x="2255" y="1413"/>
                    <a:pt x="2255" y="1413"/>
                  </a:cubicBezTo>
                  <a:cubicBezTo>
                    <a:pt x="2166" y="1512"/>
                    <a:pt x="2175" y="1664"/>
                    <a:pt x="2274" y="1753"/>
                  </a:cubicBezTo>
                  <a:cubicBezTo>
                    <a:pt x="2373" y="1842"/>
                    <a:pt x="2526" y="1834"/>
                    <a:pt x="2615" y="1735"/>
                  </a:cubicBezTo>
                  <a:cubicBezTo>
                    <a:pt x="2703" y="1637"/>
                    <a:pt x="2696" y="1487"/>
                    <a:pt x="2599" y="1397"/>
                  </a:cubicBezTo>
                  <a:cubicBezTo>
                    <a:pt x="3100" y="479"/>
                    <a:pt x="3100" y="479"/>
                    <a:pt x="3100" y="479"/>
                  </a:cubicBezTo>
                  <a:cubicBezTo>
                    <a:pt x="3119" y="484"/>
                    <a:pt x="3139" y="486"/>
                    <a:pt x="3159" y="487"/>
                  </a:cubicBezTo>
                  <a:cubicBezTo>
                    <a:pt x="3293" y="487"/>
                    <a:pt x="3403" y="379"/>
                    <a:pt x="3404" y="245"/>
                  </a:cubicBezTo>
                  <a:cubicBezTo>
                    <a:pt x="3404" y="111"/>
                    <a:pt x="3296" y="1"/>
                    <a:pt x="3162" y="1"/>
                  </a:cubicBezTo>
                  <a:cubicBezTo>
                    <a:pt x="3028" y="0"/>
                    <a:pt x="2918" y="108"/>
                    <a:pt x="2918" y="242"/>
                  </a:cubicBezTo>
                  <a:cubicBezTo>
                    <a:pt x="2917" y="310"/>
                    <a:pt x="2945" y="374"/>
                    <a:pt x="2994" y="421"/>
                  </a:cubicBezTo>
                  <a:cubicBezTo>
                    <a:pt x="2494" y="1339"/>
                    <a:pt x="2494" y="1339"/>
                    <a:pt x="2494" y="1339"/>
                  </a:cubicBezTo>
                  <a:cubicBezTo>
                    <a:pt x="2448" y="1326"/>
                    <a:pt x="2400" y="1329"/>
                    <a:pt x="2356" y="1345"/>
                  </a:cubicBezTo>
                  <a:cubicBezTo>
                    <a:pt x="1890" y="646"/>
                    <a:pt x="1890" y="646"/>
                    <a:pt x="1890" y="646"/>
                  </a:cubicBezTo>
                  <a:cubicBezTo>
                    <a:pt x="1980" y="547"/>
                    <a:pt x="1972" y="395"/>
                    <a:pt x="1873" y="306"/>
                  </a:cubicBezTo>
                  <a:cubicBezTo>
                    <a:pt x="1774" y="216"/>
                    <a:pt x="1621" y="224"/>
                    <a:pt x="1532" y="323"/>
                  </a:cubicBezTo>
                  <a:cubicBezTo>
                    <a:pt x="1467" y="396"/>
                    <a:pt x="1451" y="501"/>
                    <a:pt x="1494" y="589"/>
                  </a:cubicBezTo>
                  <a:cubicBezTo>
                    <a:pt x="1128" y="894"/>
                    <a:pt x="1128" y="894"/>
                    <a:pt x="1128" y="894"/>
                  </a:cubicBezTo>
                  <a:cubicBezTo>
                    <a:pt x="1027" y="821"/>
                    <a:pt x="887" y="837"/>
                    <a:pt x="806" y="932"/>
                  </a:cubicBezTo>
                  <a:cubicBezTo>
                    <a:pt x="499" y="778"/>
                    <a:pt x="499" y="778"/>
                    <a:pt x="499" y="778"/>
                  </a:cubicBezTo>
                  <a:cubicBezTo>
                    <a:pt x="527" y="648"/>
                    <a:pt x="444" y="520"/>
                    <a:pt x="314" y="492"/>
                  </a:cubicBezTo>
                  <a:cubicBezTo>
                    <a:pt x="184" y="464"/>
                    <a:pt x="55" y="547"/>
                    <a:pt x="28" y="677"/>
                  </a:cubicBezTo>
                  <a:cubicBezTo>
                    <a:pt x="0" y="808"/>
                    <a:pt x="83" y="936"/>
                    <a:pt x="213" y="964"/>
                  </a:cubicBezTo>
                  <a:close/>
                  <a:moveTo>
                    <a:pt x="3159" y="125"/>
                  </a:moveTo>
                  <a:cubicBezTo>
                    <a:pt x="3225" y="125"/>
                    <a:pt x="3279" y="179"/>
                    <a:pt x="3279" y="245"/>
                  </a:cubicBezTo>
                  <a:cubicBezTo>
                    <a:pt x="3279" y="312"/>
                    <a:pt x="3225" y="366"/>
                    <a:pt x="3159" y="366"/>
                  </a:cubicBezTo>
                  <a:cubicBezTo>
                    <a:pt x="3092" y="366"/>
                    <a:pt x="3038" y="312"/>
                    <a:pt x="3038" y="245"/>
                  </a:cubicBezTo>
                  <a:cubicBezTo>
                    <a:pt x="3038" y="179"/>
                    <a:pt x="3092" y="125"/>
                    <a:pt x="3159" y="125"/>
                  </a:cubicBezTo>
                  <a:close/>
                  <a:moveTo>
                    <a:pt x="2435" y="1452"/>
                  </a:moveTo>
                  <a:cubicBezTo>
                    <a:pt x="2502" y="1452"/>
                    <a:pt x="2556" y="1506"/>
                    <a:pt x="2556" y="1572"/>
                  </a:cubicBezTo>
                  <a:cubicBezTo>
                    <a:pt x="2556" y="1639"/>
                    <a:pt x="2502" y="1693"/>
                    <a:pt x="2435" y="1693"/>
                  </a:cubicBezTo>
                  <a:cubicBezTo>
                    <a:pt x="2368" y="1693"/>
                    <a:pt x="2314" y="1639"/>
                    <a:pt x="2314" y="1572"/>
                  </a:cubicBezTo>
                  <a:cubicBezTo>
                    <a:pt x="2314" y="1506"/>
                    <a:pt x="2368" y="1452"/>
                    <a:pt x="2435" y="1452"/>
                  </a:cubicBezTo>
                  <a:close/>
                  <a:moveTo>
                    <a:pt x="1711" y="366"/>
                  </a:moveTo>
                  <a:cubicBezTo>
                    <a:pt x="1778" y="366"/>
                    <a:pt x="1832" y="420"/>
                    <a:pt x="1832" y="487"/>
                  </a:cubicBezTo>
                  <a:cubicBezTo>
                    <a:pt x="1832" y="553"/>
                    <a:pt x="1778" y="607"/>
                    <a:pt x="1711" y="607"/>
                  </a:cubicBezTo>
                  <a:cubicBezTo>
                    <a:pt x="1645" y="607"/>
                    <a:pt x="1591" y="553"/>
                    <a:pt x="1591" y="487"/>
                  </a:cubicBezTo>
                  <a:cubicBezTo>
                    <a:pt x="1591" y="420"/>
                    <a:pt x="1645" y="366"/>
                    <a:pt x="1711" y="366"/>
                  </a:cubicBezTo>
                  <a:close/>
                  <a:moveTo>
                    <a:pt x="987" y="969"/>
                  </a:moveTo>
                  <a:cubicBezTo>
                    <a:pt x="1054" y="969"/>
                    <a:pt x="1108" y="1023"/>
                    <a:pt x="1108" y="1090"/>
                  </a:cubicBezTo>
                  <a:cubicBezTo>
                    <a:pt x="1108" y="1156"/>
                    <a:pt x="1054" y="1210"/>
                    <a:pt x="987" y="1210"/>
                  </a:cubicBezTo>
                  <a:cubicBezTo>
                    <a:pt x="921" y="1210"/>
                    <a:pt x="867" y="1156"/>
                    <a:pt x="867" y="1090"/>
                  </a:cubicBezTo>
                  <a:cubicBezTo>
                    <a:pt x="867" y="1023"/>
                    <a:pt x="921" y="969"/>
                    <a:pt x="987" y="969"/>
                  </a:cubicBezTo>
                  <a:close/>
                  <a:moveTo>
                    <a:pt x="264" y="607"/>
                  </a:moveTo>
                  <a:cubicBezTo>
                    <a:pt x="330" y="607"/>
                    <a:pt x="384" y="661"/>
                    <a:pt x="384" y="728"/>
                  </a:cubicBezTo>
                  <a:cubicBezTo>
                    <a:pt x="384" y="794"/>
                    <a:pt x="330" y="848"/>
                    <a:pt x="264" y="848"/>
                  </a:cubicBezTo>
                  <a:cubicBezTo>
                    <a:pt x="197" y="848"/>
                    <a:pt x="143" y="794"/>
                    <a:pt x="143" y="728"/>
                  </a:cubicBezTo>
                  <a:cubicBezTo>
                    <a:pt x="143" y="661"/>
                    <a:pt x="197" y="607"/>
                    <a:pt x="264" y="607"/>
                  </a:cubicBez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600">
                <a:solidFill>
                  <a:schemeClr val="dk1"/>
                </a:solidFill>
                <a:latin typeface="Cambria"/>
                <a:ea typeface="Cambria"/>
                <a:cs typeface="Cambria"/>
                <a:sym typeface="Cambria"/>
              </a:endParaRPr>
            </a:p>
          </p:txBody>
        </p:sp>
        <p:sp>
          <p:nvSpPr>
            <p:cNvPr id="590" name="Google Shape;590;p86"/>
            <p:cNvSpPr/>
            <p:nvPr/>
          </p:nvSpPr>
          <p:spPr>
            <a:xfrm>
              <a:off x="6229350" y="1271588"/>
              <a:ext cx="185738" cy="92075"/>
            </a:xfrm>
            <a:custGeom>
              <a:rect b="b" l="l" r="r" t="t"/>
              <a:pathLst>
                <a:path extrusionOk="0" h="362" w="727">
                  <a:moveTo>
                    <a:pt x="666" y="0"/>
                  </a:moveTo>
                  <a:cubicBezTo>
                    <a:pt x="0" y="0"/>
                    <a:pt x="0" y="0"/>
                    <a:pt x="0" y="0"/>
                  </a:cubicBezTo>
                  <a:cubicBezTo>
                    <a:pt x="7" y="40"/>
                    <a:pt x="11" y="80"/>
                    <a:pt x="13" y="121"/>
                  </a:cubicBezTo>
                  <a:cubicBezTo>
                    <a:pt x="606" y="121"/>
                    <a:pt x="606" y="121"/>
                    <a:pt x="606" y="121"/>
                  </a:cubicBezTo>
                  <a:cubicBezTo>
                    <a:pt x="606" y="242"/>
                    <a:pt x="606" y="242"/>
                    <a:pt x="606" y="242"/>
                  </a:cubicBezTo>
                  <a:cubicBezTo>
                    <a:pt x="13" y="242"/>
                    <a:pt x="13" y="242"/>
                    <a:pt x="13" y="242"/>
                  </a:cubicBezTo>
                  <a:cubicBezTo>
                    <a:pt x="11" y="283"/>
                    <a:pt x="7" y="323"/>
                    <a:pt x="0" y="362"/>
                  </a:cubicBezTo>
                  <a:cubicBezTo>
                    <a:pt x="666" y="362"/>
                    <a:pt x="666" y="362"/>
                    <a:pt x="666" y="362"/>
                  </a:cubicBezTo>
                  <a:cubicBezTo>
                    <a:pt x="700" y="362"/>
                    <a:pt x="727" y="335"/>
                    <a:pt x="727" y="302"/>
                  </a:cubicBezTo>
                  <a:cubicBezTo>
                    <a:pt x="727" y="61"/>
                    <a:pt x="727" y="61"/>
                    <a:pt x="727" y="61"/>
                  </a:cubicBezTo>
                  <a:cubicBezTo>
                    <a:pt x="727" y="27"/>
                    <a:pt x="700" y="0"/>
                    <a:pt x="666" y="0"/>
                  </a:cubicBez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600">
                <a:solidFill>
                  <a:schemeClr val="dk1"/>
                </a:solidFill>
                <a:latin typeface="Cambria"/>
                <a:ea typeface="Cambria"/>
                <a:cs typeface="Cambria"/>
                <a:sym typeface="Cambria"/>
              </a:endParaRPr>
            </a:p>
          </p:txBody>
        </p:sp>
        <p:sp>
          <p:nvSpPr>
            <p:cNvPr id="591" name="Google Shape;591;p86"/>
            <p:cNvSpPr/>
            <p:nvPr/>
          </p:nvSpPr>
          <p:spPr>
            <a:xfrm>
              <a:off x="5492750" y="1271588"/>
              <a:ext cx="185738" cy="92075"/>
            </a:xfrm>
            <a:custGeom>
              <a:rect b="b" l="l" r="r" t="t"/>
              <a:pathLst>
                <a:path extrusionOk="0" h="362" w="726">
                  <a:moveTo>
                    <a:pt x="120" y="242"/>
                  </a:moveTo>
                  <a:cubicBezTo>
                    <a:pt x="120" y="121"/>
                    <a:pt x="120" y="121"/>
                    <a:pt x="120" y="121"/>
                  </a:cubicBezTo>
                  <a:cubicBezTo>
                    <a:pt x="713" y="121"/>
                    <a:pt x="713" y="121"/>
                    <a:pt x="713" y="121"/>
                  </a:cubicBezTo>
                  <a:cubicBezTo>
                    <a:pt x="715" y="80"/>
                    <a:pt x="720" y="40"/>
                    <a:pt x="726" y="0"/>
                  </a:cubicBezTo>
                  <a:cubicBezTo>
                    <a:pt x="60" y="0"/>
                    <a:pt x="60" y="0"/>
                    <a:pt x="60" y="0"/>
                  </a:cubicBezTo>
                  <a:cubicBezTo>
                    <a:pt x="27" y="0"/>
                    <a:pt x="0" y="27"/>
                    <a:pt x="0" y="61"/>
                  </a:cubicBezTo>
                  <a:cubicBezTo>
                    <a:pt x="0" y="302"/>
                    <a:pt x="0" y="302"/>
                    <a:pt x="0" y="302"/>
                  </a:cubicBezTo>
                  <a:cubicBezTo>
                    <a:pt x="0" y="335"/>
                    <a:pt x="27" y="362"/>
                    <a:pt x="60" y="362"/>
                  </a:cubicBezTo>
                  <a:cubicBezTo>
                    <a:pt x="726" y="362"/>
                    <a:pt x="726" y="362"/>
                    <a:pt x="726" y="362"/>
                  </a:cubicBezTo>
                  <a:cubicBezTo>
                    <a:pt x="720" y="323"/>
                    <a:pt x="715" y="283"/>
                    <a:pt x="713" y="242"/>
                  </a:cubicBezTo>
                  <a:lnTo>
                    <a:pt x="120" y="242"/>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600">
                <a:solidFill>
                  <a:schemeClr val="dk1"/>
                </a:solidFill>
                <a:latin typeface="Cambria"/>
                <a:ea typeface="Cambria"/>
                <a:cs typeface="Cambria"/>
                <a:sym typeface="Cambria"/>
              </a:endParaRPr>
            </a:p>
          </p:txBody>
        </p:sp>
        <p:sp>
          <p:nvSpPr>
            <p:cNvPr id="592" name="Google Shape;592;p86"/>
            <p:cNvSpPr/>
            <p:nvPr/>
          </p:nvSpPr>
          <p:spPr>
            <a:xfrm>
              <a:off x="5661025" y="1023938"/>
              <a:ext cx="585787" cy="585787"/>
            </a:xfrm>
            <a:custGeom>
              <a:rect b="b" l="l" r="r" t="t"/>
              <a:pathLst>
                <a:path extrusionOk="0" h="2300" w="2300">
                  <a:moveTo>
                    <a:pt x="1150" y="2300"/>
                  </a:moveTo>
                  <a:cubicBezTo>
                    <a:pt x="843" y="2300"/>
                    <a:pt x="554" y="2181"/>
                    <a:pt x="337" y="1963"/>
                  </a:cubicBezTo>
                  <a:cubicBezTo>
                    <a:pt x="120" y="1746"/>
                    <a:pt x="0" y="1457"/>
                    <a:pt x="0" y="1150"/>
                  </a:cubicBezTo>
                  <a:cubicBezTo>
                    <a:pt x="0" y="843"/>
                    <a:pt x="120" y="554"/>
                    <a:pt x="337" y="337"/>
                  </a:cubicBezTo>
                  <a:cubicBezTo>
                    <a:pt x="554" y="120"/>
                    <a:pt x="843" y="0"/>
                    <a:pt x="1150" y="0"/>
                  </a:cubicBezTo>
                  <a:cubicBezTo>
                    <a:pt x="1457" y="0"/>
                    <a:pt x="1746" y="120"/>
                    <a:pt x="1963" y="337"/>
                  </a:cubicBezTo>
                  <a:cubicBezTo>
                    <a:pt x="2180" y="554"/>
                    <a:pt x="2300" y="843"/>
                    <a:pt x="2300" y="1150"/>
                  </a:cubicBezTo>
                  <a:cubicBezTo>
                    <a:pt x="2300" y="1457"/>
                    <a:pt x="2180" y="1746"/>
                    <a:pt x="1963" y="1963"/>
                  </a:cubicBezTo>
                  <a:cubicBezTo>
                    <a:pt x="1746" y="2181"/>
                    <a:pt x="1457" y="2300"/>
                    <a:pt x="1150" y="2300"/>
                  </a:cubicBezTo>
                  <a:close/>
                  <a:moveTo>
                    <a:pt x="1150" y="104"/>
                  </a:moveTo>
                  <a:cubicBezTo>
                    <a:pt x="573" y="104"/>
                    <a:pt x="104" y="574"/>
                    <a:pt x="104" y="1150"/>
                  </a:cubicBezTo>
                  <a:cubicBezTo>
                    <a:pt x="104" y="1727"/>
                    <a:pt x="573" y="2196"/>
                    <a:pt x="1150" y="2196"/>
                  </a:cubicBezTo>
                  <a:cubicBezTo>
                    <a:pt x="1727" y="2196"/>
                    <a:pt x="2196" y="1727"/>
                    <a:pt x="2196" y="1150"/>
                  </a:cubicBezTo>
                  <a:cubicBezTo>
                    <a:pt x="2196" y="574"/>
                    <a:pt x="1727" y="104"/>
                    <a:pt x="1150" y="104"/>
                  </a:cubicBez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600">
                <a:solidFill>
                  <a:schemeClr val="dk1"/>
                </a:solidFill>
                <a:latin typeface="Cambria"/>
                <a:ea typeface="Cambria"/>
                <a:cs typeface="Cambria"/>
                <a:sym typeface="Cambria"/>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p87"/>
          <p:cNvSpPr/>
          <p:nvPr/>
        </p:nvSpPr>
        <p:spPr>
          <a:xfrm>
            <a:off x="397802" y="1091289"/>
            <a:ext cx="2680200" cy="3468600"/>
          </a:xfrm>
          <a:prstGeom prst="roundRect">
            <a:avLst>
              <a:gd fmla="val 2795" name="adj"/>
            </a:avLst>
          </a:prstGeom>
          <a:solidFill>
            <a:schemeClr val="lt1"/>
          </a:solidFill>
          <a:ln>
            <a:noFill/>
          </a:ln>
          <a:effectLst>
            <a:outerShdw blurRad="190500" rotWithShape="0" algn="ctr">
              <a:srgbClr val="000000">
                <a:alpha val="20000"/>
              </a:srgbClr>
            </a:outerShdw>
          </a:effectLst>
        </p:spPr>
        <p:txBody>
          <a:bodyPr anchorCtr="0" anchor="t" bIns="17125" lIns="34275" spcFirstLastPara="1" rIns="34275" wrap="square" tIns="17125">
            <a:noAutofit/>
          </a:bodyPr>
          <a:lstStyle/>
          <a:p>
            <a:pPr indent="0" lvl="0" marL="0" marR="0" rtl="0" algn="l">
              <a:lnSpc>
                <a:spcPct val="150000"/>
              </a:lnSpc>
              <a:spcBef>
                <a:spcPts val="0"/>
              </a:spcBef>
              <a:spcAft>
                <a:spcPts val="0"/>
              </a:spcAft>
              <a:buNone/>
            </a:pPr>
            <a:r>
              <a:t/>
            </a:r>
            <a:endParaRPr b="0" i="0" sz="1000" u="none" cap="none" strike="noStrike">
              <a:solidFill>
                <a:srgbClr val="3F3F3F"/>
              </a:solidFill>
              <a:latin typeface="Cambria"/>
              <a:ea typeface="Cambria"/>
              <a:cs typeface="Cambria"/>
              <a:sym typeface="Cambria"/>
            </a:endParaRPr>
          </a:p>
        </p:txBody>
      </p:sp>
      <p:sp>
        <p:nvSpPr>
          <p:cNvPr id="599" name="Google Shape;599;p87"/>
          <p:cNvSpPr/>
          <p:nvPr/>
        </p:nvSpPr>
        <p:spPr>
          <a:xfrm>
            <a:off x="3236702" y="1091289"/>
            <a:ext cx="2680200" cy="3468600"/>
          </a:xfrm>
          <a:prstGeom prst="roundRect">
            <a:avLst>
              <a:gd fmla="val 2795" name="adj"/>
            </a:avLst>
          </a:prstGeom>
          <a:solidFill>
            <a:schemeClr val="lt1"/>
          </a:solidFill>
          <a:ln>
            <a:noFill/>
          </a:ln>
          <a:effectLst>
            <a:outerShdw blurRad="190500" rotWithShape="0" algn="ctr">
              <a:srgbClr val="000000">
                <a:alpha val="20000"/>
              </a:srgbClr>
            </a:outerShdw>
          </a:effectLst>
        </p:spPr>
        <p:txBody>
          <a:bodyPr anchorCtr="0" anchor="t" bIns="17125" lIns="34275" spcFirstLastPara="1" rIns="34275" wrap="square" tIns="17125">
            <a:noAutofit/>
          </a:bodyPr>
          <a:lstStyle/>
          <a:p>
            <a:pPr indent="0" lvl="0" marL="0" marR="0" rtl="0" algn="l">
              <a:lnSpc>
                <a:spcPct val="150000"/>
              </a:lnSpc>
              <a:spcBef>
                <a:spcPts val="0"/>
              </a:spcBef>
              <a:spcAft>
                <a:spcPts val="0"/>
              </a:spcAft>
              <a:buNone/>
            </a:pPr>
            <a:r>
              <a:t/>
            </a:r>
            <a:endParaRPr b="0" i="0" sz="1000" u="none" cap="none" strike="noStrike">
              <a:solidFill>
                <a:srgbClr val="3F3F3F"/>
              </a:solidFill>
              <a:latin typeface="Cambria"/>
              <a:ea typeface="Cambria"/>
              <a:cs typeface="Cambria"/>
              <a:sym typeface="Cambria"/>
            </a:endParaRPr>
          </a:p>
        </p:txBody>
      </p:sp>
      <p:sp>
        <p:nvSpPr>
          <p:cNvPr id="600" name="Google Shape;600;p87"/>
          <p:cNvSpPr/>
          <p:nvPr/>
        </p:nvSpPr>
        <p:spPr>
          <a:xfrm>
            <a:off x="6075602" y="1091289"/>
            <a:ext cx="2680200" cy="3468600"/>
          </a:xfrm>
          <a:prstGeom prst="roundRect">
            <a:avLst>
              <a:gd fmla="val 2795" name="adj"/>
            </a:avLst>
          </a:prstGeom>
          <a:solidFill>
            <a:schemeClr val="lt1"/>
          </a:solidFill>
          <a:ln>
            <a:noFill/>
          </a:ln>
          <a:effectLst>
            <a:outerShdw blurRad="190500" rotWithShape="0" algn="ctr">
              <a:srgbClr val="000000">
                <a:alpha val="20000"/>
              </a:srgbClr>
            </a:outerShdw>
          </a:effectLst>
        </p:spPr>
        <p:txBody>
          <a:bodyPr anchorCtr="0" anchor="t" bIns="17125" lIns="34275" spcFirstLastPara="1" rIns="34275" wrap="square" tIns="17125">
            <a:noAutofit/>
          </a:bodyPr>
          <a:lstStyle/>
          <a:p>
            <a:pPr indent="0" lvl="0" marL="0" marR="0" rtl="0" algn="l">
              <a:lnSpc>
                <a:spcPct val="150000"/>
              </a:lnSpc>
              <a:spcBef>
                <a:spcPts val="0"/>
              </a:spcBef>
              <a:spcAft>
                <a:spcPts val="0"/>
              </a:spcAft>
              <a:buNone/>
            </a:pPr>
            <a:r>
              <a:t/>
            </a:r>
            <a:endParaRPr b="0" i="0" sz="1000" u="none" cap="none" strike="noStrike">
              <a:solidFill>
                <a:srgbClr val="3F3F3F"/>
              </a:solidFill>
              <a:latin typeface="Cambria"/>
              <a:ea typeface="Cambria"/>
              <a:cs typeface="Cambria"/>
              <a:sym typeface="Cambria"/>
            </a:endParaRPr>
          </a:p>
        </p:txBody>
      </p:sp>
      <p:sp>
        <p:nvSpPr>
          <p:cNvPr id="601" name="Google Shape;601;p87"/>
          <p:cNvSpPr txBox="1"/>
          <p:nvPr/>
        </p:nvSpPr>
        <p:spPr>
          <a:xfrm>
            <a:off x="3348600" y="2170025"/>
            <a:ext cx="2456400" cy="2065800"/>
          </a:xfrm>
          <a:prstGeom prst="rect">
            <a:avLst/>
          </a:prstGeom>
          <a:noFill/>
          <a:ln>
            <a:noFill/>
          </a:ln>
        </p:spPr>
        <p:txBody>
          <a:bodyPr anchorCtr="0" anchor="t" bIns="0" lIns="0" spcFirstLastPara="1" rIns="0" wrap="square" tIns="0">
            <a:spAutoFit/>
          </a:bodyPr>
          <a:lstStyle/>
          <a:p>
            <a:pPr indent="0" lvl="0" marL="0" rtl="0" algn="ctr">
              <a:lnSpc>
                <a:spcPct val="130000"/>
              </a:lnSpc>
              <a:spcBef>
                <a:spcPts val="0"/>
              </a:spcBef>
              <a:spcAft>
                <a:spcPts val="0"/>
              </a:spcAft>
              <a:buClr>
                <a:schemeClr val="dk1"/>
              </a:buClr>
              <a:buSzPts val="1100"/>
              <a:buFont typeface="Arial"/>
              <a:buNone/>
            </a:pPr>
            <a:r>
              <a:rPr b="1" lang="en" sz="1200">
                <a:solidFill>
                  <a:srgbClr val="3F3F3F"/>
                </a:solidFill>
                <a:latin typeface="Lato"/>
                <a:ea typeface="Lato"/>
                <a:cs typeface="Lato"/>
                <a:sym typeface="Lato"/>
              </a:rPr>
              <a:t>Bringing GAP Back</a:t>
            </a:r>
            <a:endParaRPr b="1" sz="1200">
              <a:solidFill>
                <a:srgbClr val="3F3F3F"/>
              </a:solidFill>
              <a:latin typeface="Lato"/>
              <a:ea typeface="Lato"/>
              <a:cs typeface="Lato"/>
              <a:sym typeface="Lato"/>
            </a:endParaRPr>
          </a:p>
          <a:p>
            <a:pPr indent="0" lvl="0" marL="0" rtl="0" algn="l">
              <a:lnSpc>
                <a:spcPct val="130000"/>
              </a:lnSpc>
              <a:spcBef>
                <a:spcPts val="0"/>
              </a:spcBef>
              <a:spcAft>
                <a:spcPts val="0"/>
              </a:spcAft>
              <a:buClr>
                <a:schemeClr val="accent1"/>
              </a:buClr>
              <a:buSzPts val="1300"/>
              <a:buFont typeface="Noto Sans Symbols"/>
              <a:buNone/>
            </a:pPr>
            <a:r>
              <a:t/>
            </a:r>
            <a:endParaRPr sz="1000">
              <a:solidFill>
                <a:schemeClr val="dk1"/>
              </a:solidFill>
            </a:endParaRPr>
          </a:p>
          <a:p>
            <a:pPr indent="0" lvl="0" marL="0" rtl="0" algn="ctr">
              <a:lnSpc>
                <a:spcPct val="130000"/>
              </a:lnSpc>
              <a:spcBef>
                <a:spcPts val="0"/>
              </a:spcBef>
              <a:spcAft>
                <a:spcPts val="0"/>
              </a:spcAft>
              <a:buClr>
                <a:schemeClr val="accent1"/>
              </a:buClr>
              <a:buSzPts val="1300"/>
              <a:buFont typeface="Noto Sans Symbols"/>
              <a:buNone/>
            </a:pPr>
            <a:r>
              <a:rPr lang="en" sz="1200">
                <a:solidFill>
                  <a:schemeClr val="dk1"/>
                </a:solidFill>
                <a:latin typeface="Lato"/>
                <a:ea typeface="Lato"/>
                <a:cs typeface="Lato"/>
                <a:sym typeface="Lato"/>
              </a:rPr>
              <a:t>Generating excitement within younger audiences, through interactive and memorable in person shopping experiences</a:t>
            </a:r>
            <a:r>
              <a:rPr lang="en" sz="1200">
                <a:latin typeface="Lato"/>
                <a:ea typeface="Lato"/>
                <a:cs typeface="Lato"/>
                <a:sym typeface="Lato"/>
              </a:rPr>
              <a:t> and an active social media presence.</a:t>
            </a:r>
            <a:endParaRPr sz="1200">
              <a:latin typeface="Lato"/>
              <a:ea typeface="Lato"/>
              <a:cs typeface="Lato"/>
              <a:sym typeface="Lato"/>
            </a:endParaRPr>
          </a:p>
          <a:p>
            <a:pPr indent="0" lvl="0" marL="0" rtl="0" algn="l">
              <a:lnSpc>
                <a:spcPct val="130000"/>
              </a:lnSpc>
              <a:spcBef>
                <a:spcPts val="0"/>
              </a:spcBef>
              <a:spcAft>
                <a:spcPts val="0"/>
              </a:spcAft>
              <a:buClr>
                <a:schemeClr val="accent1"/>
              </a:buClr>
              <a:buSzPts val="1300"/>
              <a:buFont typeface="Noto Sans Symbols"/>
              <a:buNone/>
            </a:pPr>
            <a:r>
              <a:t/>
            </a:r>
            <a:endParaRPr sz="1200">
              <a:solidFill>
                <a:srgbClr val="3F3F3F"/>
              </a:solidFill>
              <a:latin typeface="Lato"/>
              <a:ea typeface="Lato"/>
              <a:cs typeface="Lato"/>
              <a:sym typeface="Lato"/>
            </a:endParaRPr>
          </a:p>
          <a:p>
            <a:pPr indent="0" lvl="0" marL="0" marR="0" rtl="0" algn="l">
              <a:lnSpc>
                <a:spcPct val="130000"/>
              </a:lnSpc>
              <a:spcBef>
                <a:spcPts val="0"/>
              </a:spcBef>
              <a:spcAft>
                <a:spcPts val="0"/>
              </a:spcAft>
              <a:buClr>
                <a:schemeClr val="accent2"/>
              </a:buClr>
              <a:buSzPts val="1300"/>
              <a:buFont typeface="Noto Sans Symbols"/>
              <a:buNone/>
            </a:pPr>
            <a:r>
              <a:t/>
            </a:r>
            <a:endParaRPr sz="1200">
              <a:solidFill>
                <a:srgbClr val="3F3F3F"/>
              </a:solidFill>
              <a:latin typeface="Lato"/>
              <a:ea typeface="Lato"/>
              <a:cs typeface="Lato"/>
              <a:sym typeface="Lato"/>
            </a:endParaRPr>
          </a:p>
        </p:txBody>
      </p:sp>
      <p:sp>
        <p:nvSpPr>
          <p:cNvPr id="602" name="Google Shape;602;p87"/>
          <p:cNvSpPr txBox="1"/>
          <p:nvPr/>
        </p:nvSpPr>
        <p:spPr>
          <a:xfrm>
            <a:off x="6270469" y="2170036"/>
            <a:ext cx="2290200" cy="1939500"/>
          </a:xfrm>
          <a:prstGeom prst="rect">
            <a:avLst/>
          </a:prstGeom>
          <a:noFill/>
          <a:ln>
            <a:noFill/>
          </a:ln>
        </p:spPr>
        <p:txBody>
          <a:bodyPr anchorCtr="0" anchor="t" bIns="0" lIns="0" spcFirstLastPara="1" rIns="0" wrap="square" tIns="0">
            <a:spAutoFit/>
          </a:bodyPr>
          <a:lstStyle/>
          <a:p>
            <a:pPr indent="0" lvl="0" marL="0" rtl="0" algn="ctr">
              <a:lnSpc>
                <a:spcPct val="130000"/>
              </a:lnSpc>
              <a:spcBef>
                <a:spcPts val="0"/>
              </a:spcBef>
              <a:spcAft>
                <a:spcPts val="0"/>
              </a:spcAft>
              <a:buClr>
                <a:schemeClr val="accent3"/>
              </a:buClr>
              <a:buSzPts val="1300"/>
              <a:buFont typeface="Noto Sans Symbols"/>
              <a:buNone/>
            </a:pPr>
            <a:r>
              <a:rPr b="1" lang="en" sz="1200">
                <a:solidFill>
                  <a:srgbClr val="3F3F3F"/>
                </a:solidFill>
                <a:latin typeface="Lato"/>
                <a:ea typeface="Lato"/>
                <a:cs typeface="Lato"/>
                <a:sym typeface="Lato"/>
              </a:rPr>
              <a:t>Promise to Ethical Practices</a:t>
            </a:r>
            <a:endParaRPr b="1" sz="1200">
              <a:solidFill>
                <a:srgbClr val="3F3F3F"/>
              </a:solidFill>
              <a:latin typeface="Lato"/>
              <a:ea typeface="Lato"/>
              <a:cs typeface="Lato"/>
              <a:sym typeface="Lato"/>
            </a:endParaRPr>
          </a:p>
          <a:p>
            <a:pPr indent="0" lvl="0" marL="0" rtl="0" algn="ctr">
              <a:lnSpc>
                <a:spcPct val="130000"/>
              </a:lnSpc>
              <a:spcBef>
                <a:spcPts val="0"/>
              </a:spcBef>
              <a:spcAft>
                <a:spcPts val="0"/>
              </a:spcAft>
              <a:buClr>
                <a:schemeClr val="accent3"/>
              </a:buClr>
              <a:buSzPts val="1300"/>
              <a:buFont typeface="Noto Sans Symbols"/>
              <a:buNone/>
            </a:pPr>
            <a:r>
              <a:t/>
            </a:r>
            <a:endParaRPr b="1" sz="1200">
              <a:solidFill>
                <a:srgbClr val="3F3F3F"/>
              </a:solidFill>
              <a:latin typeface="Lato"/>
              <a:ea typeface="Lato"/>
              <a:cs typeface="Lato"/>
              <a:sym typeface="Lato"/>
            </a:endParaRPr>
          </a:p>
          <a:p>
            <a:pPr indent="0" lvl="0" marL="0" rtl="0" algn="ctr">
              <a:lnSpc>
                <a:spcPct val="115000"/>
              </a:lnSpc>
              <a:spcBef>
                <a:spcPts val="0"/>
              </a:spcBef>
              <a:spcAft>
                <a:spcPts val="0"/>
              </a:spcAft>
              <a:buClr>
                <a:schemeClr val="dk1"/>
              </a:buClr>
              <a:buSzPts val="1100"/>
              <a:buFont typeface="Arial"/>
              <a:buNone/>
            </a:pPr>
            <a:r>
              <a:rPr lang="en" sz="1200">
                <a:solidFill>
                  <a:schemeClr val="dk1"/>
                </a:solidFill>
                <a:latin typeface="Lato"/>
                <a:ea typeface="Lato"/>
                <a:cs typeface="Lato"/>
                <a:sym typeface="Lato"/>
              </a:rPr>
              <a:t>Having a concrete plan of action to become fully sustainable by the year 2050, and encouraging our customers to become involved in our process by promoting mindful consumption habits.</a:t>
            </a:r>
            <a:endParaRPr sz="1200">
              <a:solidFill>
                <a:schemeClr val="dk1"/>
              </a:solidFill>
              <a:latin typeface="Lato"/>
              <a:ea typeface="Lato"/>
              <a:cs typeface="Lato"/>
              <a:sym typeface="Lato"/>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Lato"/>
              <a:ea typeface="Lato"/>
              <a:cs typeface="Lato"/>
              <a:sym typeface="Lato"/>
            </a:endParaRPr>
          </a:p>
        </p:txBody>
      </p:sp>
      <p:sp>
        <p:nvSpPr>
          <p:cNvPr id="603" name="Google Shape;603;p87"/>
          <p:cNvSpPr txBox="1"/>
          <p:nvPr>
            <p:ph type="title"/>
          </p:nvPr>
        </p:nvSpPr>
        <p:spPr>
          <a:xfrm>
            <a:off x="506520" y="349437"/>
            <a:ext cx="8124900" cy="377400"/>
          </a:xfrm>
          <a:prstGeom prst="rect">
            <a:avLst/>
          </a:prstGeom>
          <a:noFill/>
          <a:ln>
            <a:noFill/>
          </a:ln>
        </p:spPr>
        <p:txBody>
          <a:bodyPr anchorCtr="0" anchor="t" bIns="0" lIns="34275" spcFirstLastPara="1" rIns="87925" wrap="square" tIns="0">
            <a:noAutofit/>
          </a:bodyPr>
          <a:lstStyle/>
          <a:p>
            <a:pPr indent="0" lvl="0" marL="0" rtl="0" algn="l">
              <a:lnSpc>
                <a:spcPct val="90000"/>
              </a:lnSpc>
              <a:spcBef>
                <a:spcPts val="0"/>
              </a:spcBef>
              <a:spcAft>
                <a:spcPts val="0"/>
              </a:spcAft>
              <a:buClr>
                <a:srgbClr val="232325"/>
              </a:buClr>
              <a:buSzPts val="3400"/>
              <a:buFont typeface="Arial"/>
              <a:buNone/>
            </a:pPr>
            <a:r>
              <a:rPr lang="en">
                <a:latin typeface="Lato"/>
                <a:ea typeface="Lato"/>
                <a:cs typeface="Lato"/>
                <a:sym typeface="Lato"/>
              </a:rPr>
              <a:t>STRATEGIC PRINCIPLES </a:t>
            </a:r>
            <a:endParaRPr>
              <a:latin typeface="Lato"/>
              <a:ea typeface="Lato"/>
              <a:cs typeface="Lato"/>
              <a:sym typeface="Lato"/>
            </a:endParaRPr>
          </a:p>
        </p:txBody>
      </p:sp>
      <p:sp>
        <p:nvSpPr>
          <p:cNvPr id="604" name="Google Shape;604;p87"/>
          <p:cNvSpPr txBox="1"/>
          <p:nvPr/>
        </p:nvSpPr>
        <p:spPr>
          <a:xfrm>
            <a:off x="590395" y="2170036"/>
            <a:ext cx="2294700" cy="2065800"/>
          </a:xfrm>
          <a:prstGeom prst="rect">
            <a:avLst/>
          </a:prstGeom>
          <a:noFill/>
          <a:ln>
            <a:noFill/>
          </a:ln>
        </p:spPr>
        <p:txBody>
          <a:bodyPr anchorCtr="0" anchor="t" bIns="0" lIns="0" spcFirstLastPara="1" rIns="0" wrap="square" tIns="0">
            <a:spAutoFit/>
          </a:bodyPr>
          <a:lstStyle/>
          <a:p>
            <a:pPr indent="0" lvl="0" marL="0" rtl="0" algn="ctr">
              <a:lnSpc>
                <a:spcPct val="130000"/>
              </a:lnSpc>
              <a:spcBef>
                <a:spcPts val="0"/>
              </a:spcBef>
              <a:spcAft>
                <a:spcPts val="0"/>
              </a:spcAft>
              <a:buClr>
                <a:schemeClr val="dk1"/>
              </a:buClr>
              <a:buSzPts val="1100"/>
              <a:buFont typeface="Arial"/>
              <a:buNone/>
            </a:pPr>
            <a:r>
              <a:rPr b="1" lang="en" sz="1200">
                <a:solidFill>
                  <a:srgbClr val="3F3F3F"/>
                </a:solidFill>
                <a:latin typeface="Lato"/>
                <a:ea typeface="Lato"/>
                <a:cs typeface="Lato"/>
                <a:sym typeface="Lato"/>
              </a:rPr>
              <a:t>Innovative E-commerce </a:t>
            </a:r>
            <a:endParaRPr b="1" sz="1200">
              <a:solidFill>
                <a:srgbClr val="3F3F3F"/>
              </a:solidFill>
              <a:latin typeface="Lato"/>
              <a:ea typeface="Lato"/>
              <a:cs typeface="Lato"/>
              <a:sym typeface="Lato"/>
            </a:endParaRPr>
          </a:p>
          <a:p>
            <a:pPr indent="0" lvl="0" marL="0" marR="0" rtl="0" algn="ctr">
              <a:lnSpc>
                <a:spcPct val="130000"/>
              </a:lnSpc>
              <a:spcBef>
                <a:spcPts val="0"/>
              </a:spcBef>
              <a:spcAft>
                <a:spcPts val="0"/>
              </a:spcAft>
              <a:buClr>
                <a:schemeClr val="accent1"/>
              </a:buClr>
              <a:buSzPts val="1300"/>
              <a:buFont typeface="Noto Sans Symbols"/>
              <a:buNone/>
            </a:pPr>
            <a:r>
              <a:t/>
            </a:r>
            <a:endParaRPr sz="1000">
              <a:solidFill>
                <a:srgbClr val="232325"/>
              </a:solidFill>
              <a:latin typeface="Lato"/>
              <a:ea typeface="Lato"/>
              <a:cs typeface="Lato"/>
              <a:sym typeface="Lato"/>
            </a:endParaRPr>
          </a:p>
          <a:p>
            <a:pPr indent="0" lvl="0" marL="0" marR="0" rtl="0" algn="ctr">
              <a:lnSpc>
                <a:spcPct val="130000"/>
              </a:lnSpc>
              <a:spcBef>
                <a:spcPts val="0"/>
              </a:spcBef>
              <a:spcAft>
                <a:spcPts val="0"/>
              </a:spcAft>
              <a:buClr>
                <a:schemeClr val="accent1"/>
              </a:buClr>
              <a:buSzPts val="1300"/>
              <a:buFont typeface="Noto Sans Symbols"/>
              <a:buNone/>
            </a:pPr>
            <a:r>
              <a:rPr lang="en" sz="1200">
                <a:solidFill>
                  <a:srgbClr val="232325"/>
                </a:solidFill>
                <a:latin typeface="Lato"/>
                <a:ea typeface="Lato"/>
                <a:cs typeface="Lato"/>
                <a:sym typeface="Lato"/>
              </a:rPr>
              <a:t>Using algorithm based technology across all brands under the Gap umbrella to better understand customers’ habits and style preferences, providing a custom shopping experience via a sophisticated platform. </a:t>
            </a:r>
            <a:endParaRPr sz="1200">
              <a:solidFill>
                <a:schemeClr val="dk1"/>
              </a:solidFill>
              <a:latin typeface="Lato"/>
              <a:ea typeface="Lato"/>
              <a:cs typeface="Lato"/>
              <a:sym typeface="Lato"/>
            </a:endParaRPr>
          </a:p>
        </p:txBody>
      </p:sp>
      <p:grpSp>
        <p:nvGrpSpPr>
          <p:cNvPr id="605" name="Google Shape;605;p87"/>
          <p:cNvGrpSpPr/>
          <p:nvPr/>
        </p:nvGrpSpPr>
        <p:grpSpPr>
          <a:xfrm>
            <a:off x="1446670" y="1318346"/>
            <a:ext cx="582641" cy="720140"/>
            <a:chOff x="5708650" y="1885950"/>
            <a:chExt cx="922338" cy="1139823"/>
          </a:xfrm>
        </p:grpSpPr>
        <p:sp>
          <p:nvSpPr>
            <p:cNvPr id="606" name="Google Shape;606;p87"/>
            <p:cNvSpPr/>
            <p:nvPr/>
          </p:nvSpPr>
          <p:spPr>
            <a:xfrm>
              <a:off x="6092825" y="2209800"/>
              <a:ext cx="153988" cy="254001"/>
            </a:xfrm>
            <a:custGeom>
              <a:rect b="b" l="l" r="r" t="t"/>
              <a:pathLst>
                <a:path extrusionOk="0" h="995" w="603">
                  <a:moveTo>
                    <a:pt x="121" y="120"/>
                  </a:moveTo>
                  <a:cubicBezTo>
                    <a:pt x="483" y="120"/>
                    <a:pt x="483" y="120"/>
                    <a:pt x="483" y="120"/>
                  </a:cubicBezTo>
                  <a:cubicBezTo>
                    <a:pt x="483" y="968"/>
                    <a:pt x="483" y="968"/>
                    <a:pt x="483" y="968"/>
                  </a:cubicBezTo>
                  <a:cubicBezTo>
                    <a:pt x="524" y="974"/>
                    <a:pt x="564" y="983"/>
                    <a:pt x="603" y="995"/>
                  </a:cubicBezTo>
                  <a:cubicBezTo>
                    <a:pt x="603" y="60"/>
                    <a:pt x="603" y="60"/>
                    <a:pt x="603" y="60"/>
                  </a:cubicBezTo>
                  <a:cubicBezTo>
                    <a:pt x="603" y="27"/>
                    <a:pt x="576" y="0"/>
                    <a:pt x="543" y="0"/>
                  </a:cubicBezTo>
                  <a:cubicBezTo>
                    <a:pt x="60" y="0"/>
                    <a:pt x="60" y="0"/>
                    <a:pt x="60" y="0"/>
                  </a:cubicBezTo>
                  <a:cubicBezTo>
                    <a:pt x="27" y="0"/>
                    <a:pt x="0" y="27"/>
                    <a:pt x="0" y="60"/>
                  </a:cubicBezTo>
                  <a:cubicBezTo>
                    <a:pt x="0" y="995"/>
                    <a:pt x="0" y="995"/>
                    <a:pt x="0" y="995"/>
                  </a:cubicBezTo>
                  <a:cubicBezTo>
                    <a:pt x="39" y="983"/>
                    <a:pt x="80" y="974"/>
                    <a:pt x="121" y="968"/>
                  </a:cubicBezTo>
                  <a:lnTo>
                    <a:pt x="121" y="12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600">
                <a:solidFill>
                  <a:schemeClr val="dk1"/>
                </a:solidFill>
                <a:latin typeface="Cambria"/>
                <a:ea typeface="Cambria"/>
                <a:cs typeface="Cambria"/>
                <a:sym typeface="Cambria"/>
              </a:endParaRPr>
            </a:p>
          </p:txBody>
        </p:sp>
        <p:sp>
          <p:nvSpPr>
            <p:cNvPr id="607" name="Google Shape;607;p87"/>
            <p:cNvSpPr/>
            <p:nvPr/>
          </p:nvSpPr>
          <p:spPr>
            <a:xfrm>
              <a:off x="6461125" y="2149475"/>
              <a:ext cx="153988" cy="520700"/>
            </a:xfrm>
            <a:custGeom>
              <a:rect b="b" l="l" r="r" t="t"/>
              <a:pathLst>
                <a:path extrusionOk="0" h="2050" w="603">
                  <a:moveTo>
                    <a:pt x="60" y="0"/>
                  </a:moveTo>
                  <a:cubicBezTo>
                    <a:pt x="27" y="0"/>
                    <a:pt x="0" y="27"/>
                    <a:pt x="0" y="60"/>
                  </a:cubicBezTo>
                  <a:cubicBezTo>
                    <a:pt x="0" y="1990"/>
                    <a:pt x="0" y="1990"/>
                    <a:pt x="0" y="1990"/>
                  </a:cubicBezTo>
                  <a:cubicBezTo>
                    <a:pt x="0" y="2023"/>
                    <a:pt x="27" y="2050"/>
                    <a:pt x="60" y="2050"/>
                  </a:cubicBezTo>
                  <a:cubicBezTo>
                    <a:pt x="542" y="2050"/>
                    <a:pt x="542" y="2050"/>
                    <a:pt x="542" y="2050"/>
                  </a:cubicBezTo>
                  <a:cubicBezTo>
                    <a:pt x="576" y="2050"/>
                    <a:pt x="603" y="2023"/>
                    <a:pt x="603" y="1990"/>
                  </a:cubicBezTo>
                  <a:cubicBezTo>
                    <a:pt x="603" y="60"/>
                    <a:pt x="603" y="60"/>
                    <a:pt x="603" y="60"/>
                  </a:cubicBezTo>
                  <a:cubicBezTo>
                    <a:pt x="603" y="27"/>
                    <a:pt x="576" y="0"/>
                    <a:pt x="542" y="0"/>
                  </a:cubicBezTo>
                  <a:lnTo>
                    <a:pt x="60" y="0"/>
                  </a:lnTo>
                  <a:close/>
                  <a:moveTo>
                    <a:pt x="482" y="1930"/>
                  </a:moveTo>
                  <a:cubicBezTo>
                    <a:pt x="120" y="1930"/>
                    <a:pt x="120" y="1930"/>
                    <a:pt x="120" y="1930"/>
                  </a:cubicBezTo>
                  <a:cubicBezTo>
                    <a:pt x="120" y="120"/>
                    <a:pt x="120" y="120"/>
                    <a:pt x="120" y="120"/>
                  </a:cubicBezTo>
                  <a:cubicBezTo>
                    <a:pt x="482" y="120"/>
                    <a:pt x="482" y="120"/>
                    <a:pt x="482" y="120"/>
                  </a:cubicBezTo>
                  <a:lnTo>
                    <a:pt x="482" y="193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600">
                <a:solidFill>
                  <a:schemeClr val="dk1"/>
                </a:solidFill>
                <a:latin typeface="Cambria"/>
                <a:ea typeface="Cambria"/>
                <a:cs typeface="Cambria"/>
                <a:sym typeface="Cambria"/>
              </a:endParaRPr>
            </a:p>
          </p:txBody>
        </p:sp>
        <p:sp>
          <p:nvSpPr>
            <p:cNvPr id="608" name="Google Shape;608;p87"/>
            <p:cNvSpPr/>
            <p:nvPr/>
          </p:nvSpPr>
          <p:spPr>
            <a:xfrm>
              <a:off x="6302375" y="2486025"/>
              <a:ext cx="128588" cy="146050"/>
            </a:xfrm>
            <a:custGeom>
              <a:rect b="b" l="l" r="r" t="t"/>
              <a:pathLst>
                <a:path extrusionOk="0" h="572" w="501">
                  <a:moveTo>
                    <a:pt x="380" y="121"/>
                  </a:moveTo>
                  <a:cubicBezTo>
                    <a:pt x="380" y="343"/>
                    <a:pt x="380" y="343"/>
                    <a:pt x="380" y="343"/>
                  </a:cubicBezTo>
                  <a:cubicBezTo>
                    <a:pt x="429" y="414"/>
                    <a:pt x="470" y="491"/>
                    <a:pt x="501" y="572"/>
                  </a:cubicBezTo>
                  <a:cubicBezTo>
                    <a:pt x="501" y="61"/>
                    <a:pt x="501" y="61"/>
                    <a:pt x="501" y="61"/>
                  </a:cubicBezTo>
                  <a:cubicBezTo>
                    <a:pt x="501" y="27"/>
                    <a:pt x="474" y="0"/>
                    <a:pt x="441" y="0"/>
                  </a:cubicBezTo>
                  <a:cubicBezTo>
                    <a:pt x="0" y="0"/>
                    <a:pt x="0" y="0"/>
                    <a:pt x="0" y="0"/>
                  </a:cubicBezTo>
                  <a:cubicBezTo>
                    <a:pt x="63" y="35"/>
                    <a:pt x="122" y="75"/>
                    <a:pt x="177" y="121"/>
                  </a:cubicBezTo>
                  <a:lnTo>
                    <a:pt x="380" y="12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600">
                <a:solidFill>
                  <a:schemeClr val="dk1"/>
                </a:solidFill>
                <a:latin typeface="Cambria"/>
                <a:ea typeface="Cambria"/>
                <a:cs typeface="Cambria"/>
                <a:sym typeface="Cambria"/>
              </a:endParaRPr>
            </a:p>
          </p:txBody>
        </p:sp>
        <p:sp>
          <p:nvSpPr>
            <p:cNvPr id="609" name="Google Shape;609;p87"/>
            <p:cNvSpPr/>
            <p:nvPr/>
          </p:nvSpPr>
          <p:spPr>
            <a:xfrm>
              <a:off x="5722938" y="2271713"/>
              <a:ext cx="153988" cy="398464"/>
            </a:xfrm>
            <a:custGeom>
              <a:rect b="b" l="l" r="r" t="t"/>
              <a:pathLst>
                <a:path extrusionOk="0" h="1568" w="604">
                  <a:moveTo>
                    <a:pt x="61" y="1568"/>
                  </a:moveTo>
                  <a:cubicBezTo>
                    <a:pt x="543" y="1568"/>
                    <a:pt x="543" y="1568"/>
                    <a:pt x="543" y="1568"/>
                  </a:cubicBezTo>
                  <a:cubicBezTo>
                    <a:pt x="577" y="1568"/>
                    <a:pt x="604" y="1541"/>
                    <a:pt x="604" y="1508"/>
                  </a:cubicBezTo>
                  <a:cubicBezTo>
                    <a:pt x="604" y="60"/>
                    <a:pt x="604" y="60"/>
                    <a:pt x="604" y="60"/>
                  </a:cubicBezTo>
                  <a:cubicBezTo>
                    <a:pt x="604" y="27"/>
                    <a:pt x="577" y="0"/>
                    <a:pt x="543" y="0"/>
                  </a:cubicBezTo>
                  <a:cubicBezTo>
                    <a:pt x="61" y="0"/>
                    <a:pt x="61" y="0"/>
                    <a:pt x="61" y="0"/>
                  </a:cubicBezTo>
                  <a:cubicBezTo>
                    <a:pt x="27" y="0"/>
                    <a:pt x="0" y="27"/>
                    <a:pt x="0" y="60"/>
                  </a:cubicBezTo>
                  <a:cubicBezTo>
                    <a:pt x="0" y="1508"/>
                    <a:pt x="0" y="1508"/>
                    <a:pt x="0" y="1508"/>
                  </a:cubicBezTo>
                  <a:cubicBezTo>
                    <a:pt x="0" y="1541"/>
                    <a:pt x="27" y="1568"/>
                    <a:pt x="61" y="1568"/>
                  </a:cubicBezTo>
                  <a:close/>
                  <a:moveTo>
                    <a:pt x="121" y="121"/>
                  </a:moveTo>
                  <a:cubicBezTo>
                    <a:pt x="483" y="121"/>
                    <a:pt x="483" y="121"/>
                    <a:pt x="483" y="121"/>
                  </a:cubicBezTo>
                  <a:cubicBezTo>
                    <a:pt x="483" y="1448"/>
                    <a:pt x="483" y="1448"/>
                    <a:pt x="483" y="1448"/>
                  </a:cubicBezTo>
                  <a:cubicBezTo>
                    <a:pt x="121" y="1448"/>
                    <a:pt x="121" y="1448"/>
                    <a:pt x="121" y="1448"/>
                  </a:cubicBezTo>
                  <a:lnTo>
                    <a:pt x="121" y="12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600">
                <a:solidFill>
                  <a:schemeClr val="dk1"/>
                </a:solidFill>
                <a:latin typeface="Cambria"/>
                <a:ea typeface="Cambria"/>
                <a:cs typeface="Cambria"/>
                <a:sym typeface="Cambria"/>
              </a:endParaRPr>
            </a:p>
          </p:txBody>
        </p:sp>
        <p:sp>
          <p:nvSpPr>
            <p:cNvPr id="610" name="Google Shape;610;p87"/>
            <p:cNvSpPr/>
            <p:nvPr/>
          </p:nvSpPr>
          <p:spPr>
            <a:xfrm>
              <a:off x="5908675" y="2363788"/>
              <a:ext cx="152401" cy="268288"/>
            </a:xfrm>
            <a:custGeom>
              <a:rect b="b" l="l" r="r" t="t"/>
              <a:pathLst>
                <a:path extrusionOk="0" h="1054" w="603">
                  <a:moveTo>
                    <a:pt x="121" y="121"/>
                  </a:moveTo>
                  <a:cubicBezTo>
                    <a:pt x="483" y="121"/>
                    <a:pt x="483" y="121"/>
                    <a:pt x="483" y="121"/>
                  </a:cubicBezTo>
                  <a:cubicBezTo>
                    <a:pt x="483" y="493"/>
                    <a:pt x="483" y="493"/>
                    <a:pt x="483" y="493"/>
                  </a:cubicBezTo>
                  <a:cubicBezTo>
                    <a:pt x="522" y="471"/>
                    <a:pt x="562" y="451"/>
                    <a:pt x="603" y="434"/>
                  </a:cubicBezTo>
                  <a:cubicBezTo>
                    <a:pt x="603" y="60"/>
                    <a:pt x="603" y="60"/>
                    <a:pt x="603" y="60"/>
                  </a:cubicBezTo>
                  <a:cubicBezTo>
                    <a:pt x="603" y="27"/>
                    <a:pt x="576" y="0"/>
                    <a:pt x="543" y="0"/>
                  </a:cubicBezTo>
                  <a:cubicBezTo>
                    <a:pt x="61" y="0"/>
                    <a:pt x="61" y="0"/>
                    <a:pt x="61" y="0"/>
                  </a:cubicBezTo>
                  <a:cubicBezTo>
                    <a:pt x="27" y="0"/>
                    <a:pt x="0" y="27"/>
                    <a:pt x="0" y="60"/>
                  </a:cubicBezTo>
                  <a:cubicBezTo>
                    <a:pt x="0" y="1054"/>
                    <a:pt x="0" y="1054"/>
                    <a:pt x="0" y="1054"/>
                  </a:cubicBezTo>
                  <a:cubicBezTo>
                    <a:pt x="31" y="973"/>
                    <a:pt x="72" y="896"/>
                    <a:pt x="121" y="825"/>
                  </a:cubicBezTo>
                  <a:lnTo>
                    <a:pt x="121" y="12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600">
                <a:solidFill>
                  <a:schemeClr val="dk1"/>
                </a:solidFill>
                <a:latin typeface="Cambria"/>
                <a:ea typeface="Cambria"/>
                <a:cs typeface="Cambria"/>
                <a:sym typeface="Cambria"/>
              </a:endParaRPr>
            </a:p>
          </p:txBody>
        </p:sp>
        <p:sp>
          <p:nvSpPr>
            <p:cNvPr id="611" name="Google Shape;611;p87"/>
            <p:cNvSpPr/>
            <p:nvPr/>
          </p:nvSpPr>
          <p:spPr>
            <a:xfrm>
              <a:off x="5734050" y="1885950"/>
              <a:ext cx="866777" cy="469899"/>
            </a:xfrm>
            <a:custGeom>
              <a:rect b="b" l="l" r="r" t="t"/>
              <a:pathLst>
                <a:path extrusionOk="0" h="1842" w="3405">
                  <a:moveTo>
                    <a:pt x="213" y="964"/>
                  </a:moveTo>
                  <a:cubicBezTo>
                    <a:pt x="230" y="967"/>
                    <a:pt x="247" y="969"/>
                    <a:pt x="264" y="969"/>
                  </a:cubicBezTo>
                  <a:cubicBezTo>
                    <a:pt x="334" y="969"/>
                    <a:pt x="400" y="939"/>
                    <a:pt x="445" y="886"/>
                  </a:cubicBezTo>
                  <a:cubicBezTo>
                    <a:pt x="752" y="1039"/>
                    <a:pt x="752" y="1039"/>
                    <a:pt x="752" y="1039"/>
                  </a:cubicBezTo>
                  <a:cubicBezTo>
                    <a:pt x="723" y="1169"/>
                    <a:pt x="805" y="1298"/>
                    <a:pt x="935" y="1327"/>
                  </a:cubicBezTo>
                  <a:cubicBezTo>
                    <a:pt x="1065" y="1356"/>
                    <a:pt x="1194" y="1274"/>
                    <a:pt x="1223" y="1144"/>
                  </a:cubicBezTo>
                  <a:cubicBezTo>
                    <a:pt x="1235" y="1091"/>
                    <a:pt x="1228" y="1036"/>
                    <a:pt x="1205" y="987"/>
                  </a:cubicBezTo>
                  <a:cubicBezTo>
                    <a:pt x="1571" y="683"/>
                    <a:pt x="1571" y="683"/>
                    <a:pt x="1571" y="683"/>
                  </a:cubicBezTo>
                  <a:cubicBezTo>
                    <a:pt x="1634" y="729"/>
                    <a:pt x="1717" y="741"/>
                    <a:pt x="1790" y="714"/>
                  </a:cubicBezTo>
                  <a:cubicBezTo>
                    <a:pt x="2256" y="1413"/>
                    <a:pt x="2256" y="1413"/>
                    <a:pt x="2256" y="1413"/>
                  </a:cubicBezTo>
                  <a:cubicBezTo>
                    <a:pt x="2167" y="1512"/>
                    <a:pt x="2175" y="1664"/>
                    <a:pt x="2274" y="1753"/>
                  </a:cubicBezTo>
                  <a:cubicBezTo>
                    <a:pt x="2374" y="1842"/>
                    <a:pt x="2526" y="1834"/>
                    <a:pt x="2615" y="1735"/>
                  </a:cubicBezTo>
                  <a:cubicBezTo>
                    <a:pt x="2703" y="1637"/>
                    <a:pt x="2696" y="1487"/>
                    <a:pt x="2600" y="1397"/>
                  </a:cubicBezTo>
                  <a:cubicBezTo>
                    <a:pt x="3100" y="479"/>
                    <a:pt x="3100" y="479"/>
                    <a:pt x="3100" y="479"/>
                  </a:cubicBezTo>
                  <a:cubicBezTo>
                    <a:pt x="3120" y="484"/>
                    <a:pt x="3139" y="487"/>
                    <a:pt x="3159" y="487"/>
                  </a:cubicBezTo>
                  <a:cubicBezTo>
                    <a:pt x="3293" y="488"/>
                    <a:pt x="3403" y="380"/>
                    <a:pt x="3404" y="245"/>
                  </a:cubicBezTo>
                  <a:cubicBezTo>
                    <a:pt x="3405" y="111"/>
                    <a:pt x="3297" y="2"/>
                    <a:pt x="3163" y="1"/>
                  </a:cubicBezTo>
                  <a:cubicBezTo>
                    <a:pt x="3028" y="0"/>
                    <a:pt x="2919" y="108"/>
                    <a:pt x="2918" y="242"/>
                  </a:cubicBezTo>
                  <a:cubicBezTo>
                    <a:pt x="2917" y="310"/>
                    <a:pt x="2945" y="375"/>
                    <a:pt x="2995" y="421"/>
                  </a:cubicBezTo>
                  <a:cubicBezTo>
                    <a:pt x="2494" y="1339"/>
                    <a:pt x="2494" y="1339"/>
                    <a:pt x="2494" y="1339"/>
                  </a:cubicBezTo>
                  <a:cubicBezTo>
                    <a:pt x="2449" y="1327"/>
                    <a:pt x="2401" y="1329"/>
                    <a:pt x="2357" y="1345"/>
                  </a:cubicBezTo>
                  <a:cubicBezTo>
                    <a:pt x="1891" y="647"/>
                    <a:pt x="1891" y="647"/>
                    <a:pt x="1891" y="647"/>
                  </a:cubicBezTo>
                  <a:cubicBezTo>
                    <a:pt x="1980" y="548"/>
                    <a:pt x="1972" y="395"/>
                    <a:pt x="1873" y="306"/>
                  </a:cubicBezTo>
                  <a:cubicBezTo>
                    <a:pt x="1774" y="217"/>
                    <a:pt x="1622" y="225"/>
                    <a:pt x="1533" y="323"/>
                  </a:cubicBezTo>
                  <a:cubicBezTo>
                    <a:pt x="1467" y="396"/>
                    <a:pt x="1452" y="501"/>
                    <a:pt x="1494" y="590"/>
                  </a:cubicBezTo>
                  <a:cubicBezTo>
                    <a:pt x="1128" y="894"/>
                    <a:pt x="1128" y="894"/>
                    <a:pt x="1128" y="894"/>
                  </a:cubicBezTo>
                  <a:cubicBezTo>
                    <a:pt x="1028" y="821"/>
                    <a:pt x="888" y="837"/>
                    <a:pt x="807" y="932"/>
                  </a:cubicBezTo>
                  <a:cubicBezTo>
                    <a:pt x="500" y="778"/>
                    <a:pt x="500" y="778"/>
                    <a:pt x="500" y="778"/>
                  </a:cubicBezTo>
                  <a:cubicBezTo>
                    <a:pt x="528" y="648"/>
                    <a:pt x="445" y="520"/>
                    <a:pt x="314" y="492"/>
                  </a:cubicBezTo>
                  <a:cubicBezTo>
                    <a:pt x="184" y="464"/>
                    <a:pt x="56" y="547"/>
                    <a:pt x="28" y="678"/>
                  </a:cubicBezTo>
                  <a:cubicBezTo>
                    <a:pt x="0" y="808"/>
                    <a:pt x="83" y="936"/>
                    <a:pt x="213" y="964"/>
                  </a:cubicBezTo>
                  <a:close/>
                  <a:moveTo>
                    <a:pt x="3159" y="125"/>
                  </a:moveTo>
                  <a:cubicBezTo>
                    <a:pt x="3226" y="125"/>
                    <a:pt x="3280" y="179"/>
                    <a:pt x="3280" y="245"/>
                  </a:cubicBezTo>
                  <a:cubicBezTo>
                    <a:pt x="3280" y="312"/>
                    <a:pt x="3226" y="366"/>
                    <a:pt x="3159" y="366"/>
                  </a:cubicBezTo>
                  <a:cubicBezTo>
                    <a:pt x="3093" y="366"/>
                    <a:pt x="3039" y="312"/>
                    <a:pt x="3039" y="245"/>
                  </a:cubicBezTo>
                  <a:cubicBezTo>
                    <a:pt x="3039" y="179"/>
                    <a:pt x="3093" y="125"/>
                    <a:pt x="3159" y="125"/>
                  </a:cubicBezTo>
                  <a:close/>
                  <a:moveTo>
                    <a:pt x="2435" y="1452"/>
                  </a:moveTo>
                  <a:cubicBezTo>
                    <a:pt x="2502" y="1452"/>
                    <a:pt x="2556" y="1506"/>
                    <a:pt x="2556" y="1572"/>
                  </a:cubicBezTo>
                  <a:cubicBezTo>
                    <a:pt x="2556" y="1639"/>
                    <a:pt x="2502" y="1693"/>
                    <a:pt x="2435" y="1693"/>
                  </a:cubicBezTo>
                  <a:cubicBezTo>
                    <a:pt x="2369" y="1693"/>
                    <a:pt x="2315" y="1639"/>
                    <a:pt x="2315" y="1572"/>
                  </a:cubicBezTo>
                  <a:cubicBezTo>
                    <a:pt x="2315" y="1506"/>
                    <a:pt x="2369" y="1452"/>
                    <a:pt x="2435" y="1452"/>
                  </a:cubicBezTo>
                  <a:close/>
                  <a:moveTo>
                    <a:pt x="1712" y="366"/>
                  </a:moveTo>
                  <a:cubicBezTo>
                    <a:pt x="1778" y="366"/>
                    <a:pt x="1832" y="420"/>
                    <a:pt x="1832" y="487"/>
                  </a:cubicBezTo>
                  <a:cubicBezTo>
                    <a:pt x="1832" y="553"/>
                    <a:pt x="1778" y="607"/>
                    <a:pt x="1712" y="607"/>
                  </a:cubicBezTo>
                  <a:cubicBezTo>
                    <a:pt x="1645" y="607"/>
                    <a:pt x="1591" y="553"/>
                    <a:pt x="1591" y="487"/>
                  </a:cubicBezTo>
                  <a:cubicBezTo>
                    <a:pt x="1591" y="420"/>
                    <a:pt x="1645" y="366"/>
                    <a:pt x="1712" y="366"/>
                  </a:cubicBezTo>
                  <a:close/>
                  <a:moveTo>
                    <a:pt x="988" y="969"/>
                  </a:moveTo>
                  <a:cubicBezTo>
                    <a:pt x="1054" y="969"/>
                    <a:pt x="1108" y="1023"/>
                    <a:pt x="1108" y="1090"/>
                  </a:cubicBezTo>
                  <a:cubicBezTo>
                    <a:pt x="1108" y="1156"/>
                    <a:pt x="1054" y="1210"/>
                    <a:pt x="988" y="1210"/>
                  </a:cubicBezTo>
                  <a:cubicBezTo>
                    <a:pt x="921" y="1210"/>
                    <a:pt x="867" y="1156"/>
                    <a:pt x="867" y="1090"/>
                  </a:cubicBezTo>
                  <a:cubicBezTo>
                    <a:pt x="867" y="1023"/>
                    <a:pt x="921" y="969"/>
                    <a:pt x="988" y="969"/>
                  </a:cubicBezTo>
                  <a:close/>
                  <a:moveTo>
                    <a:pt x="264" y="607"/>
                  </a:moveTo>
                  <a:cubicBezTo>
                    <a:pt x="331" y="607"/>
                    <a:pt x="385" y="661"/>
                    <a:pt x="385" y="728"/>
                  </a:cubicBezTo>
                  <a:cubicBezTo>
                    <a:pt x="385" y="795"/>
                    <a:pt x="331" y="849"/>
                    <a:pt x="264" y="849"/>
                  </a:cubicBezTo>
                  <a:cubicBezTo>
                    <a:pt x="197" y="849"/>
                    <a:pt x="143" y="795"/>
                    <a:pt x="143" y="728"/>
                  </a:cubicBezTo>
                  <a:cubicBezTo>
                    <a:pt x="143" y="661"/>
                    <a:pt x="197" y="607"/>
                    <a:pt x="264" y="607"/>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600">
                <a:solidFill>
                  <a:schemeClr val="dk1"/>
                </a:solidFill>
                <a:latin typeface="Cambria"/>
                <a:ea typeface="Cambria"/>
                <a:cs typeface="Cambria"/>
                <a:sym typeface="Cambria"/>
              </a:endParaRPr>
            </a:p>
          </p:txBody>
        </p:sp>
        <p:sp>
          <p:nvSpPr>
            <p:cNvPr id="612" name="Google Shape;612;p87"/>
            <p:cNvSpPr/>
            <p:nvPr/>
          </p:nvSpPr>
          <p:spPr>
            <a:xfrm>
              <a:off x="6445250" y="2686050"/>
              <a:ext cx="185738" cy="92075"/>
            </a:xfrm>
            <a:custGeom>
              <a:rect b="b" l="l" r="r" t="t"/>
              <a:pathLst>
                <a:path extrusionOk="0" h="361" w="726">
                  <a:moveTo>
                    <a:pt x="666" y="0"/>
                  </a:moveTo>
                  <a:cubicBezTo>
                    <a:pt x="0" y="0"/>
                    <a:pt x="0" y="0"/>
                    <a:pt x="0" y="0"/>
                  </a:cubicBezTo>
                  <a:cubicBezTo>
                    <a:pt x="6" y="39"/>
                    <a:pt x="11" y="79"/>
                    <a:pt x="13" y="120"/>
                  </a:cubicBezTo>
                  <a:cubicBezTo>
                    <a:pt x="605" y="120"/>
                    <a:pt x="605" y="120"/>
                    <a:pt x="605" y="120"/>
                  </a:cubicBezTo>
                  <a:cubicBezTo>
                    <a:pt x="605" y="241"/>
                    <a:pt x="605" y="241"/>
                    <a:pt x="605" y="241"/>
                  </a:cubicBezTo>
                  <a:cubicBezTo>
                    <a:pt x="13" y="241"/>
                    <a:pt x="13" y="241"/>
                    <a:pt x="13" y="241"/>
                  </a:cubicBezTo>
                  <a:cubicBezTo>
                    <a:pt x="11" y="282"/>
                    <a:pt x="6" y="322"/>
                    <a:pt x="0" y="361"/>
                  </a:cubicBezTo>
                  <a:cubicBezTo>
                    <a:pt x="666" y="361"/>
                    <a:pt x="666" y="361"/>
                    <a:pt x="666" y="361"/>
                  </a:cubicBezTo>
                  <a:cubicBezTo>
                    <a:pt x="699" y="361"/>
                    <a:pt x="726" y="334"/>
                    <a:pt x="726" y="301"/>
                  </a:cubicBezTo>
                  <a:cubicBezTo>
                    <a:pt x="726" y="60"/>
                    <a:pt x="726" y="60"/>
                    <a:pt x="726" y="60"/>
                  </a:cubicBezTo>
                  <a:cubicBezTo>
                    <a:pt x="726" y="27"/>
                    <a:pt x="699" y="0"/>
                    <a:pt x="666"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600">
                <a:solidFill>
                  <a:schemeClr val="dk1"/>
                </a:solidFill>
                <a:latin typeface="Cambria"/>
                <a:ea typeface="Cambria"/>
                <a:cs typeface="Cambria"/>
                <a:sym typeface="Cambria"/>
              </a:endParaRPr>
            </a:p>
          </p:txBody>
        </p:sp>
        <p:sp>
          <p:nvSpPr>
            <p:cNvPr id="613" name="Google Shape;613;p87"/>
            <p:cNvSpPr/>
            <p:nvPr/>
          </p:nvSpPr>
          <p:spPr>
            <a:xfrm>
              <a:off x="5708650" y="2686050"/>
              <a:ext cx="185738" cy="92075"/>
            </a:xfrm>
            <a:custGeom>
              <a:rect b="b" l="l" r="r" t="t"/>
              <a:pathLst>
                <a:path extrusionOk="0" h="361" w="727">
                  <a:moveTo>
                    <a:pt x="121" y="241"/>
                  </a:moveTo>
                  <a:cubicBezTo>
                    <a:pt x="121" y="120"/>
                    <a:pt x="121" y="120"/>
                    <a:pt x="121" y="120"/>
                  </a:cubicBezTo>
                  <a:cubicBezTo>
                    <a:pt x="713" y="120"/>
                    <a:pt x="713" y="120"/>
                    <a:pt x="713" y="120"/>
                  </a:cubicBezTo>
                  <a:cubicBezTo>
                    <a:pt x="716" y="79"/>
                    <a:pt x="720" y="39"/>
                    <a:pt x="727" y="0"/>
                  </a:cubicBezTo>
                  <a:cubicBezTo>
                    <a:pt x="60" y="0"/>
                    <a:pt x="60" y="0"/>
                    <a:pt x="60" y="0"/>
                  </a:cubicBezTo>
                  <a:cubicBezTo>
                    <a:pt x="27" y="0"/>
                    <a:pt x="0" y="27"/>
                    <a:pt x="0" y="60"/>
                  </a:cubicBezTo>
                  <a:cubicBezTo>
                    <a:pt x="0" y="301"/>
                    <a:pt x="0" y="301"/>
                    <a:pt x="0" y="301"/>
                  </a:cubicBezTo>
                  <a:cubicBezTo>
                    <a:pt x="0" y="334"/>
                    <a:pt x="27" y="361"/>
                    <a:pt x="60" y="361"/>
                  </a:cubicBezTo>
                  <a:cubicBezTo>
                    <a:pt x="727" y="361"/>
                    <a:pt x="727" y="361"/>
                    <a:pt x="727" y="361"/>
                  </a:cubicBezTo>
                  <a:cubicBezTo>
                    <a:pt x="720" y="322"/>
                    <a:pt x="716" y="282"/>
                    <a:pt x="713" y="241"/>
                  </a:cubicBezTo>
                  <a:lnTo>
                    <a:pt x="121" y="24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600">
                <a:solidFill>
                  <a:schemeClr val="dk1"/>
                </a:solidFill>
                <a:latin typeface="Cambria"/>
                <a:ea typeface="Cambria"/>
                <a:cs typeface="Cambria"/>
                <a:sym typeface="Cambria"/>
              </a:endParaRPr>
            </a:p>
          </p:txBody>
        </p:sp>
        <p:sp>
          <p:nvSpPr>
            <p:cNvPr id="614" name="Google Shape;614;p87"/>
            <p:cNvSpPr/>
            <p:nvPr/>
          </p:nvSpPr>
          <p:spPr>
            <a:xfrm>
              <a:off x="5876925" y="2439988"/>
              <a:ext cx="585787" cy="585785"/>
            </a:xfrm>
            <a:custGeom>
              <a:rect b="b" l="l" r="r" t="t"/>
              <a:pathLst>
                <a:path extrusionOk="0" h="2299" w="2300">
                  <a:moveTo>
                    <a:pt x="1150" y="2299"/>
                  </a:moveTo>
                  <a:cubicBezTo>
                    <a:pt x="843" y="2299"/>
                    <a:pt x="554" y="2180"/>
                    <a:pt x="337" y="1963"/>
                  </a:cubicBezTo>
                  <a:cubicBezTo>
                    <a:pt x="120" y="1745"/>
                    <a:pt x="0" y="1457"/>
                    <a:pt x="0" y="1150"/>
                  </a:cubicBezTo>
                  <a:cubicBezTo>
                    <a:pt x="0" y="842"/>
                    <a:pt x="120" y="554"/>
                    <a:pt x="337" y="336"/>
                  </a:cubicBezTo>
                  <a:cubicBezTo>
                    <a:pt x="554" y="119"/>
                    <a:pt x="843" y="0"/>
                    <a:pt x="1150" y="0"/>
                  </a:cubicBezTo>
                  <a:cubicBezTo>
                    <a:pt x="1458" y="0"/>
                    <a:pt x="1746" y="119"/>
                    <a:pt x="1964" y="336"/>
                  </a:cubicBezTo>
                  <a:cubicBezTo>
                    <a:pt x="2181" y="554"/>
                    <a:pt x="2300" y="842"/>
                    <a:pt x="2300" y="1150"/>
                  </a:cubicBezTo>
                  <a:cubicBezTo>
                    <a:pt x="2300" y="1457"/>
                    <a:pt x="2181" y="1745"/>
                    <a:pt x="1964" y="1963"/>
                  </a:cubicBezTo>
                  <a:cubicBezTo>
                    <a:pt x="1746" y="2180"/>
                    <a:pt x="1458" y="2299"/>
                    <a:pt x="1150" y="2299"/>
                  </a:cubicBezTo>
                  <a:close/>
                  <a:moveTo>
                    <a:pt x="1150" y="104"/>
                  </a:moveTo>
                  <a:cubicBezTo>
                    <a:pt x="574" y="104"/>
                    <a:pt x="104" y="573"/>
                    <a:pt x="104" y="1150"/>
                  </a:cubicBezTo>
                  <a:cubicBezTo>
                    <a:pt x="104" y="1726"/>
                    <a:pt x="574" y="2195"/>
                    <a:pt x="1150" y="2195"/>
                  </a:cubicBezTo>
                  <a:cubicBezTo>
                    <a:pt x="1727" y="2195"/>
                    <a:pt x="2196" y="1726"/>
                    <a:pt x="2196" y="1150"/>
                  </a:cubicBezTo>
                  <a:cubicBezTo>
                    <a:pt x="2196" y="573"/>
                    <a:pt x="1727" y="104"/>
                    <a:pt x="1150" y="104"/>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600">
                <a:solidFill>
                  <a:schemeClr val="dk1"/>
                </a:solidFill>
                <a:latin typeface="Cambria"/>
                <a:ea typeface="Cambria"/>
                <a:cs typeface="Cambria"/>
                <a:sym typeface="Cambria"/>
              </a:endParaRPr>
            </a:p>
          </p:txBody>
        </p:sp>
        <p:grpSp>
          <p:nvGrpSpPr>
            <p:cNvPr id="615" name="Google Shape;615;p87"/>
            <p:cNvGrpSpPr/>
            <p:nvPr/>
          </p:nvGrpSpPr>
          <p:grpSpPr>
            <a:xfrm>
              <a:off x="5974557" y="2541588"/>
              <a:ext cx="390524" cy="382588"/>
              <a:chOff x="5973763" y="2620963"/>
              <a:chExt cx="390524" cy="382588"/>
            </a:xfrm>
          </p:grpSpPr>
          <p:sp>
            <p:nvSpPr>
              <p:cNvPr id="616" name="Google Shape;616;p87"/>
              <p:cNvSpPr/>
              <p:nvPr/>
            </p:nvSpPr>
            <p:spPr>
              <a:xfrm>
                <a:off x="5973763" y="2693988"/>
                <a:ext cx="390524" cy="309563"/>
              </a:xfrm>
              <a:custGeom>
                <a:rect b="b" l="l" r="r" t="t"/>
                <a:pathLst>
                  <a:path extrusionOk="0" h="1212" w="1531">
                    <a:moveTo>
                      <a:pt x="1518" y="342"/>
                    </a:moveTo>
                    <a:cubicBezTo>
                      <a:pt x="1267" y="16"/>
                      <a:pt x="1267" y="16"/>
                      <a:pt x="1267" y="16"/>
                    </a:cubicBezTo>
                    <a:cubicBezTo>
                      <a:pt x="1259" y="6"/>
                      <a:pt x="1248" y="0"/>
                      <a:pt x="1235" y="0"/>
                    </a:cubicBezTo>
                    <a:cubicBezTo>
                      <a:pt x="1227" y="0"/>
                      <a:pt x="1220" y="2"/>
                      <a:pt x="1213" y="7"/>
                    </a:cubicBezTo>
                    <a:cubicBezTo>
                      <a:pt x="1054" y="108"/>
                      <a:pt x="1054" y="108"/>
                      <a:pt x="1054" y="108"/>
                    </a:cubicBezTo>
                    <a:cubicBezTo>
                      <a:pt x="846" y="108"/>
                      <a:pt x="846" y="108"/>
                      <a:pt x="846" y="108"/>
                    </a:cubicBezTo>
                    <a:cubicBezTo>
                      <a:pt x="842" y="108"/>
                      <a:pt x="839" y="109"/>
                      <a:pt x="835" y="110"/>
                    </a:cubicBezTo>
                    <a:cubicBezTo>
                      <a:pt x="674" y="156"/>
                      <a:pt x="674" y="156"/>
                      <a:pt x="674" y="156"/>
                    </a:cubicBezTo>
                    <a:cubicBezTo>
                      <a:pt x="508" y="111"/>
                      <a:pt x="508" y="111"/>
                      <a:pt x="508" y="111"/>
                    </a:cubicBezTo>
                    <a:cubicBezTo>
                      <a:pt x="344" y="7"/>
                      <a:pt x="344" y="7"/>
                      <a:pt x="344" y="7"/>
                    </a:cubicBezTo>
                    <a:cubicBezTo>
                      <a:pt x="338" y="2"/>
                      <a:pt x="330" y="0"/>
                      <a:pt x="323" y="0"/>
                    </a:cubicBezTo>
                    <a:cubicBezTo>
                      <a:pt x="311" y="0"/>
                      <a:pt x="299" y="6"/>
                      <a:pt x="291" y="15"/>
                    </a:cubicBezTo>
                    <a:cubicBezTo>
                      <a:pt x="14" y="359"/>
                      <a:pt x="14" y="359"/>
                      <a:pt x="14" y="359"/>
                    </a:cubicBezTo>
                    <a:cubicBezTo>
                      <a:pt x="0" y="376"/>
                      <a:pt x="2" y="401"/>
                      <a:pt x="19" y="415"/>
                    </a:cubicBezTo>
                    <a:cubicBezTo>
                      <a:pt x="163" y="540"/>
                      <a:pt x="163" y="540"/>
                      <a:pt x="163" y="540"/>
                    </a:cubicBezTo>
                    <a:cubicBezTo>
                      <a:pt x="288" y="708"/>
                      <a:pt x="288" y="708"/>
                      <a:pt x="288" y="708"/>
                    </a:cubicBezTo>
                    <a:cubicBezTo>
                      <a:pt x="252" y="753"/>
                      <a:pt x="255" y="818"/>
                      <a:pt x="297" y="860"/>
                    </a:cubicBezTo>
                    <a:cubicBezTo>
                      <a:pt x="313" y="876"/>
                      <a:pt x="333" y="887"/>
                      <a:pt x="355" y="892"/>
                    </a:cubicBezTo>
                    <a:cubicBezTo>
                      <a:pt x="355" y="894"/>
                      <a:pt x="355" y="896"/>
                      <a:pt x="355" y="898"/>
                    </a:cubicBezTo>
                    <a:cubicBezTo>
                      <a:pt x="355" y="929"/>
                      <a:pt x="367" y="958"/>
                      <a:pt x="389" y="980"/>
                    </a:cubicBezTo>
                    <a:cubicBezTo>
                      <a:pt x="408" y="999"/>
                      <a:pt x="433" y="1011"/>
                      <a:pt x="461" y="1013"/>
                    </a:cubicBezTo>
                    <a:cubicBezTo>
                      <a:pt x="462" y="1040"/>
                      <a:pt x="474" y="1066"/>
                      <a:pt x="494" y="1086"/>
                    </a:cubicBezTo>
                    <a:cubicBezTo>
                      <a:pt x="516" y="1107"/>
                      <a:pt x="544" y="1119"/>
                      <a:pt x="575" y="1119"/>
                    </a:cubicBezTo>
                    <a:cubicBezTo>
                      <a:pt x="577" y="1119"/>
                      <a:pt x="580" y="1119"/>
                      <a:pt x="582" y="1119"/>
                    </a:cubicBezTo>
                    <a:cubicBezTo>
                      <a:pt x="586" y="1141"/>
                      <a:pt x="597" y="1162"/>
                      <a:pt x="613" y="1178"/>
                    </a:cubicBezTo>
                    <a:cubicBezTo>
                      <a:pt x="635" y="1200"/>
                      <a:pt x="664" y="1212"/>
                      <a:pt x="695" y="1212"/>
                    </a:cubicBezTo>
                    <a:cubicBezTo>
                      <a:pt x="725" y="1212"/>
                      <a:pt x="754" y="1200"/>
                      <a:pt x="776" y="1178"/>
                    </a:cubicBezTo>
                    <a:cubicBezTo>
                      <a:pt x="785" y="1169"/>
                      <a:pt x="785" y="1169"/>
                      <a:pt x="785" y="1169"/>
                    </a:cubicBezTo>
                    <a:cubicBezTo>
                      <a:pt x="806" y="1189"/>
                      <a:pt x="834" y="1200"/>
                      <a:pt x="863" y="1200"/>
                    </a:cubicBezTo>
                    <a:cubicBezTo>
                      <a:pt x="894" y="1200"/>
                      <a:pt x="923" y="1188"/>
                      <a:pt x="944" y="1166"/>
                    </a:cubicBezTo>
                    <a:cubicBezTo>
                      <a:pt x="964" y="1147"/>
                      <a:pt x="975" y="1121"/>
                      <a:pt x="977" y="1094"/>
                    </a:cubicBezTo>
                    <a:cubicBezTo>
                      <a:pt x="1005" y="1092"/>
                      <a:pt x="1030" y="1080"/>
                      <a:pt x="1050" y="1061"/>
                    </a:cubicBezTo>
                    <a:cubicBezTo>
                      <a:pt x="1069" y="1041"/>
                      <a:pt x="1081" y="1016"/>
                      <a:pt x="1083" y="989"/>
                    </a:cubicBezTo>
                    <a:cubicBezTo>
                      <a:pt x="1110" y="987"/>
                      <a:pt x="1136" y="975"/>
                      <a:pt x="1155" y="955"/>
                    </a:cubicBezTo>
                    <a:cubicBezTo>
                      <a:pt x="1175" y="936"/>
                      <a:pt x="1186" y="910"/>
                      <a:pt x="1188" y="883"/>
                    </a:cubicBezTo>
                    <a:cubicBezTo>
                      <a:pt x="1216" y="881"/>
                      <a:pt x="1241" y="869"/>
                      <a:pt x="1261" y="850"/>
                    </a:cubicBezTo>
                    <a:cubicBezTo>
                      <a:pt x="1297" y="813"/>
                      <a:pt x="1305" y="756"/>
                      <a:pt x="1279" y="711"/>
                    </a:cubicBezTo>
                    <a:cubicBezTo>
                      <a:pt x="1371" y="519"/>
                      <a:pt x="1371" y="519"/>
                      <a:pt x="1371" y="519"/>
                    </a:cubicBezTo>
                    <a:cubicBezTo>
                      <a:pt x="1512" y="397"/>
                      <a:pt x="1512" y="397"/>
                      <a:pt x="1512" y="397"/>
                    </a:cubicBezTo>
                    <a:cubicBezTo>
                      <a:pt x="1529" y="383"/>
                      <a:pt x="1531" y="359"/>
                      <a:pt x="1518" y="342"/>
                    </a:cubicBezTo>
                    <a:close/>
                    <a:moveTo>
                      <a:pt x="1431" y="361"/>
                    </a:moveTo>
                    <a:cubicBezTo>
                      <a:pt x="1344" y="436"/>
                      <a:pt x="1344" y="436"/>
                      <a:pt x="1344" y="436"/>
                    </a:cubicBezTo>
                    <a:cubicBezTo>
                      <a:pt x="1125" y="158"/>
                      <a:pt x="1125" y="158"/>
                      <a:pt x="1125" y="158"/>
                    </a:cubicBezTo>
                    <a:cubicBezTo>
                      <a:pt x="1226" y="94"/>
                      <a:pt x="1226" y="94"/>
                      <a:pt x="1226" y="94"/>
                    </a:cubicBezTo>
                    <a:lnTo>
                      <a:pt x="1431" y="361"/>
                    </a:lnTo>
                    <a:close/>
                    <a:moveTo>
                      <a:pt x="936" y="588"/>
                    </a:moveTo>
                    <a:cubicBezTo>
                      <a:pt x="925" y="588"/>
                      <a:pt x="915" y="592"/>
                      <a:pt x="907" y="600"/>
                    </a:cubicBezTo>
                    <a:cubicBezTo>
                      <a:pt x="900" y="607"/>
                      <a:pt x="895" y="617"/>
                      <a:pt x="895" y="628"/>
                    </a:cubicBezTo>
                    <a:cubicBezTo>
                      <a:pt x="895" y="639"/>
                      <a:pt x="899" y="649"/>
                      <a:pt x="907" y="657"/>
                    </a:cubicBezTo>
                    <a:cubicBezTo>
                      <a:pt x="1098" y="850"/>
                      <a:pt x="1098" y="850"/>
                      <a:pt x="1098" y="850"/>
                    </a:cubicBezTo>
                    <a:cubicBezTo>
                      <a:pt x="1098" y="850"/>
                      <a:pt x="1098" y="850"/>
                      <a:pt x="1098" y="850"/>
                    </a:cubicBezTo>
                    <a:cubicBezTo>
                      <a:pt x="1105" y="857"/>
                      <a:pt x="1108" y="865"/>
                      <a:pt x="1108" y="874"/>
                    </a:cubicBezTo>
                    <a:cubicBezTo>
                      <a:pt x="1108" y="883"/>
                      <a:pt x="1105" y="892"/>
                      <a:pt x="1098" y="898"/>
                    </a:cubicBezTo>
                    <a:cubicBezTo>
                      <a:pt x="1092" y="905"/>
                      <a:pt x="1083" y="908"/>
                      <a:pt x="1074" y="908"/>
                    </a:cubicBezTo>
                    <a:cubicBezTo>
                      <a:pt x="1065" y="908"/>
                      <a:pt x="1056" y="905"/>
                      <a:pt x="1050" y="898"/>
                    </a:cubicBezTo>
                    <a:cubicBezTo>
                      <a:pt x="922" y="769"/>
                      <a:pt x="922" y="769"/>
                      <a:pt x="922" y="769"/>
                    </a:cubicBezTo>
                    <a:cubicBezTo>
                      <a:pt x="914" y="761"/>
                      <a:pt x="904" y="757"/>
                      <a:pt x="893" y="757"/>
                    </a:cubicBezTo>
                    <a:cubicBezTo>
                      <a:pt x="883" y="757"/>
                      <a:pt x="873" y="761"/>
                      <a:pt x="865" y="769"/>
                    </a:cubicBezTo>
                    <a:cubicBezTo>
                      <a:pt x="849" y="784"/>
                      <a:pt x="849" y="810"/>
                      <a:pt x="865" y="826"/>
                    </a:cubicBezTo>
                    <a:cubicBezTo>
                      <a:pt x="990" y="953"/>
                      <a:pt x="990" y="953"/>
                      <a:pt x="990" y="953"/>
                    </a:cubicBezTo>
                    <a:cubicBezTo>
                      <a:pt x="991" y="954"/>
                      <a:pt x="992" y="955"/>
                      <a:pt x="993" y="955"/>
                    </a:cubicBezTo>
                    <a:cubicBezTo>
                      <a:pt x="1006" y="969"/>
                      <a:pt x="1006" y="990"/>
                      <a:pt x="993" y="1004"/>
                    </a:cubicBezTo>
                    <a:cubicBezTo>
                      <a:pt x="986" y="1010"/>
                      <a:pt x="978" y="1014"/>
                      <a:pt x="968" y="1014"/>
                    </a:cubicBezTo>
                    <a:cubicBezTo>
                      <a:pt x="959" y="1014"/>
                      <a:pt x="951" y="1010"/>
                      <a:pt x="944" y="1004"/>
                    </a:cubicBezTo>
                    <a:cubicBezTo>
                      <a:pt x="875" y="933"/>
                      <a:pt x="875" y="933"/>
                      <a:pt x="875" y="933"/>
                    </a:cubicBezTo>
                    <a:cubicBezTo>
                      <a:pt x="867" y="926"/>
                      <a:pt x="857" y="921"/>
                      <a:pt x="846" y="921"/>
                    </a:cubicBezTo>
                    <a:cubicBezTo>
                      <a:pt x="835" y="921"/>
                      <a:pt x="825" y="925"/>
                      <a:pt x="818" y="933"/>
                    </a:cubicBezTo>
                    <a:cubicBezTo>
                      <a:pt x="806" y="945"/>
                      <a:pt x="803" y="962"/>
                      <a:pt x="808" y="977"/>
                    </a:cubicBezTo>
                    <a:cubicBezTo>
                      <a:pt x="804" y="973"/>
                      <a:pt x="800" y="969"/>
                      <a:pt x="795" y="966"/>
                    </a:cubicBezTo>
                    <a:cubicBezTo>
                      <a:pt x="784" y="958"/>
                      <a:pt x="771" y="953"/>
                      <a:pt x="758" y="949"/>
                    </a:cubicBezTo>
                    <a:cubicBezTo>
                      <a:pt x="762" y="915"/>
                      <a:pt x="751" y="880"/>
                      <a:pt x="728" y="856"/>
                    </a:cubicBezTo>
                    <a:cubicBezTo>
                      <a:pt x="708" y="835"/>
                      <a:pt x="682" y="823"/>
                      <a:pt x="654" y="820"/>
                    </a:cubicBezTo>
                    <a:cubicBezTo>
                      <a:pt x="652" y="794"/>
                      <a:pt x="641" y="769"/>
                      <a:pt x="623" y="750"/>
                    </a:cubicBezTo>
                    <a:cubicBezTo>
                      <a:pt x="602" y="727"/>
                      <a:pt x="572" y="714"/>
                      <a:pt x="541" y="714"/>
                    </a:cubicBezTo>
                    <a:cubicBezTo>
                      <a:pt x="540" y="714"/>
                      <a:pt x="540" y="714"/>
                      <a:pt x="540" y="714"/>
                    </a:cubicBezTo>
                    <a:cubicBezTo>
                      <a:pt x="535" y="714"/>
                      <a:pt x="530" y="714"/>
                      <a:pt x="525" y="715"/>
                    </a:cubicBezTo>
                    <a:cubicBezTo>
                      <a:pt x="519" y="692"/>
                      <a:pt x="507" y="672"/>
                      <a:pt x="489" y="656"/>
                    </a:cubicBezTo>
                    <a:cubicBezTo>
                      <a:pt x="468" y="638"/>
                      <a:pt x="443" y="629"/>
                      <a:pt x="415" y="628"/>
                    </a:cubicBezTo>
                    <a:cubicBezTo>
                      <a:pt x="414" y="628"/>
                      <a:pt x="414" y="628"/>
                      <a:pt x="414" y="628"/>
                    </a:cubicBezTo>
                    <a:cubicBezTo>
                      <a:pt x="389" y="628"/>
                      <a:pt x="366" y="636"/>
                      <a:pt x="346" y="650"/>
                    </a:cubicBezTo>
                    <a:cubicBezTo>
                      <a:pt x="244" y="513"/>
                      <a:pt x="244" y="513"/>
                      <a:pt x="244" y="513"/>
                    </a:cubicBezTo>
                    <a:cubicBezTo>
                      <a:pt x="506" y="194"/>
                      <a:pt x="506" y="194"/>
                      <a:pt x="506" y="194"/>
                    </a:cubicBezTo>
                    <a:cubicBezTo>
                      <a:pt x="573" y="212"/>
                      <a:pt x="573" y="212"/>
                      <a:pt x="573" y="212"/>
                    </a:cubicBezTo>
                    <a:cubicBezTo>
                      <a:pt x="466" y="400"/>
                      <a:pt x="466" y="400"/>
                      <a:pt x="466" y="400"/>
                    </a:cubicBezTo>
                    <a:cubicBezTo>
                      <a:pt x="451" y="426"/>
                      <a:pt x="447" y="457"/>
                      <a:pt x="456" y="487"/>
                    </a:cubicBezTo>
                    <a:cubicBezTo>
                      <a:pt x="464" y="516"/>
                      <a:pt x="483" y="541"/>
                      <a:pt x="510" y="556"/>
                    </a:cubicBezTo>
                    <a:cubicBezTo>
                      <a:pt x="511" y="557"/>
                      <a:pt x="513" y="558"/>
                      <a:pt x="515" y="559"/>
                    </a:cubicBezTo>
                    <a:cubicBezTo>
                      <a:pt x="515" y="559"/>
                      <a:pt x="515" y="559"/>
                      <a:pt x="515" y="559"/>
                    </a:cubicBezTo>
                    <a:cubicBezTo>
                      <a:pt x="520" y="561"/>
                      <a:pt x="524" y="563"/>
                      <a:pt x="529" y="565"/>
                    </a:cubicBezTo>
                    <a:cubicBezTo>
                      <a:pt x="551" y="572"/>
                      <a:pt x="574" y="573"/>
                      <a:pt x="597" y="567"/>
                    </a:cubicBezTo>
                    <a:cubicBezTo>
                      <a:pt x="626" y="559"/>
                      <a:pt x="651" y="540"/>
                      <a:pt x="666" y="513"/>
                    </a:cubicBezTo>
                    <a:cubicBezTo>
                      <a:pt x="736" y="389"/>
                      <a:pt x="736" y="389"/>
                      <a:pt x="736" y="389"/>
                    </a:cubicBezTo>
                    <a:cubicBezTo>
                      <a:pt x="857" y="398"/>
                      <a:pt x="857" y="398"/>
                      <a:pt x="857" y="398"/>
                    </a:cubicBezTo>
                    <a:cubicBezTo>
                      <a:pt x="1204" y="744"/>
                      <a:pt x="1204" y="744"/>
                      <a:pt x="1204" y="744"/>
                    </a:cubicBezTo>
                    <a:cubicBezTo>
                      <a:pt x="1217" y="758"/>
                      <a:pt x="1217" y="779"/>
                      <a:pt x="1204" y="793"/>
                    </a:cubicBezTo>
                    <a:cubicBezTo>
                      <a:pt x="1197" y="799"/>
                      <a:pt x="1189" y="803"/>
                      <a:pt x="1180" y="803"/>
                    </a:cubicBezTo>
                    <a:cubicBezTo>
                      <a:pt x="1170" y="803"/>
                      <a:pt x="1162" y="799"/>
                      <a:pt x="1155" y="793"/>
                    </a:cubicBezTo>
                    <a:cubicBezTo>
                      <a:pt x="1155" y="792"/>
                      <a:pt x="1154" y="791"/>
                      <a:pt x="1153" y="791"/>
                    </a:cubicBezTo>
                    <a:cubicBezTo>
                      <a:pt x="964" y="600"/>
                      <a:pt x="964" y="600"/>
                      <a:pt x="964" y="600"/>
                    </a:cubicBezTo>
                    <a:cubicBezTo>
                      <a:pt x="957" y="592"/>
                      <a:pt x="946" y="588"/>
                      <a:pt x="936" y="588"/>
                    </a:cubicBezTo>
                    <a:close/>
                    <a:moveTo>
                      <a:pt x="844" y="1045"/>
                    </a:moveTo>
                    <a:cubicBezTo>
                      <a:pt x="842" y="1030"/>
                      <a:pt x="836" y="1015"/>
                      <a:pt x="829" y="1001"/>
                    </a:cubicBezTo>
                    <a:cubicBezTo>
                      <a:pt x="885" y="1058"/>
                      <a:pt x="885" y="1058"/>
                      <a:pt x="885" y="1058"/>
                    </a:cubicBezTo>
                    <a:cubicBezTo>
                      <a:pt x="885" y="1059"/>
                      <a:pt x="886" y="1060"/>
                      <a:pt x="887" y="1061"/>
                    </a:cubicBezTo>
                    <a:cubicBezTo>
                      <a:pt x="900" y="1074"/>
                      <a:pt x="900" y="1096"/>
                      <a:pt x="887" y="1109"/>
                    </a:cubicBezTo>
                    <a:cubicBezTo>
                      <a:pt x="881" y="1116"/>
                      <a:pt x="872" y="1119"/>
                      <a:pt x="863" y="1119"/>
                    </a:cubicBezTo>
                    <a:cubicBezTo>
                      <a:pt x="854" y="1119"/>
                      <a:pt x="845" y="1116"/>
                      <a:pt x="839" y="1109"/>
                    </a:cubicBezTo>
                    <a:cubicBezTo>
                      <a:pt x="838" y="1108"/>
                      <a:pt x="837" y="1107"/>
                      <a:pt x="835" y="1106"/>
                    </a:cubicBezTo>
                    <a:cubicBezTo>
                      <a:pt x="836" y="1106"/>
                      <a:pt x="836" y="1105"/>
                      <a:pt x="836" y="1104"/>
                    </a:cubicBezTo>
                    <a:cubicBezTo>
                      <a:pt x="838" y="1101"/>
                      <a:pt x="839" y="1098"/>
                      <a:pt x="840" y="1095"/>
                    </a:cubicBezTo>
                    <a:cubicBezTo>
                      <a:pt x="845" y="1079"/>
                      <a:pt x="846" y="1062"/>
                      <a:pt x="844" y="1045"/>
                    </a:cubicBezTo>
                    <a:close/>
                    <a:moveTo>
                      <a:pt x="354" y="755"/>
                    </a:moveTo>
                    <a:cubicBezTo>
                      <a:pt x="390" y="719"/>
                      <a:pt x="390" y="719"/>
                      <a:pt x="390" y="719"/>
                    </a:cubicBezTo>
                    <a:cubicBezTo>
                      <a:pt x="390" y="718"/>
                      <a:pt x="391" y="717"/>
                      <a:pt x="392" y="717"/>
                    </a:cubicBezTo>
                    <a:cubicBezTo>
                      <a:pt x="397" y="712"/>
                      <a:pt x="404" y="710"/>
                      <a:pt x="410" y="709"/>
                    </a:cubicBezTo>
                    <a:cubicBezTo>
                      <a:pt x="411" y="709"/>
                      <a:pt x="411" y="709"/>
                      <a:pt x="411" y="709"/>
                    </a:cubicBezTo>
                    <a:cubicBezTo>
                      <a:pt x="412" y="709"/>
                      <a:pt x="413" y="709"/>
                      <a:pt x="414" y="709"/>
                    </a:cubicBezTo>
                    <a:cubicBezTo>
                      <a:pt x="414" y="698"/>
                      <a:pt x="414" y="698"/>
                      <a:pt x="414" y="698"/>
                    </a:cubicBezTo>
                    <a:cubicBezTo>
                      <a:pt x="414" y="698"/>
                      <a:pt x="414" y="698"/>
                      <a:pt x="414" y="698"/>
                    </a:cubicBezTo>
                    <a:cubicBezTo>
                      <a:pt x="414" y="709"/>
                      <a:pt x="414" y="709"/>
                      <a:pt x="414" y="709"/>
                    </a:cubicBezTo>
                    <a:cubicBezTo>
                      <a:pt x="423" y="709"/>
                      <a:pt x="432" y="713"/>
                      <a:pt x="439" y="720"/>
                    </a:cubicBezTo>
                    <a:cubicBezTo>
                      <a:pt x="451" y="733"/>
                      <a:pt x="450" y="755"/>
                      <a:pt x="437" y="769"/>
                    </a:cubicBezTo>
                    <a:cubicBezTo>
                      <a:pt x="402" y="803"/>
                      <a:pt x="402" y="803"/>
                      <a:pt x="402" y="803"/>
                    </a:cubicBezTo>
                    <a:cubicBezTo>
                      <a:pt x="396" y="810"/>
                      <a:pt x="387" y="813"/>
                      <a:pt x="378" y="813"/>
                    </a:cubicBezTo>
                    <a:cubicBezTo>
                      <a:pt x="369" y="813"/>
                      <a:pt x="360" y="810"/>
                      <a:pt x="354" y="803"/>
                    </a:cubicBezTo>
                    <a:cubicBezTo>
                      <a:pt x="340" y="790"/>
                      <a:pt x="340" y="768"/>
                      <a:pt x="354" y="755"/>
                    </a:cubicBezTo>
                    <a:close/>
                    <a:moveTo>
                      <a:pt x="446" y="874"/>
                    </a:moveTo>
                    <a:cubicBezTo>
                      <a:pt x="515" y="805"/>
                      <a:pt x="515" y="805"/>
                      <a:pt x="515" y="805"/>
                    </a:cubicBezTo>
                    <a:cubicBezTo>
                      <a:pt x="522" y="798"/>
                      <a:pt x="531" y="795"/>
                      <a:pt x="540" y="795"/>
                    </a:cubicBezTo>
                    <a:cubicBezTo>
                      <a:pt x="545" y="795"/>
                      <a:pt x="550" y="796"/>
                      <a:pt x="554" y="798"/>
                    </a:cubicBezTo>
                    <a:cubicBezTo>
                      <a:pt x="567" y="804"/>
                      <a:pt x="575" y="819"/>
                      <a:pt x="573" y="833"/>
                    </a:cubicBezTo>
                    <a:cubicBezTo>
                      <a:pt x="572" y="841"/>
                      <a:pt x="568" y="849"/>
                      <a:pt x="563" y="854"/>
                    </a:cubicBezTo>
                    <a:cubicBezTo>
                      <a:pt x="494" y="923"/>
                      <a:pt x="494" y="923"/>
                      <a:pt x="494" y="923"/>
                    </a:cubicBezTo>
                    <a:cubicBezTo>
                      <a:pt x="488" y="929"/>
                      <a:pt x="479" y="933"/>
                      <a:pt x="470" y="933"/>
                    </a:cubicBezTo>
                    <a:cubicBezTo>
                      <a:pt x="461" y="933"/>
                      <a:pt x="452" y="929"/>
                      <a:pt x="446" y="923"/>
                    </a:cubicBezTo>
                    <a:cubicBezTo>
                      <a:pt x="439" y="916"/>
                      <a:pt x="436" y="908"/>
                      <a:pt x="436" y="898"/>
                    </a:cubicBezTo>
                    <a:cubicBezTo>
                      <a:pt x="436" y="889"/>
                      <a:pt x="439" y="881"/>
                      <a:pt x="446" y="874"/>
                    </a:cubicBezTo>
                    <a:close/>
                    <a:moveTo>
                      <a:pt x="551" y="980"/>
                    </a:moveTo>
                    <a:cubicBezTo>
                      <a:pt x="620" y="911"/>
                      <a:pt x="620" y="911"/>
                      <a:pt x="620" y="911"/>
                    </a:cubicBezTo>
                    <a:cubicBezTo>
                      <a:pt x="627" y="904"/>
                      <a:pt x="636" y="901"/>
                      <a:pt x="645" y="901"/>
                    </a:cubicBezTo>
                    <a:cubicBezTo>
                      <a:pt x="651" y="901"/>
                      <a:pt x="657" y="902"/>
                      <a:pt x="662" y="905"/>
                    </a:cubicBezTo>
                    <a:cubicBezTo>
                      <a:pt x="674" y="912"/>
                      <a:pt x="680" y="926"/>
                      <a:pt x="678" y="940"/>
                    </a:cubicBezTo>
                    <a:cubicBezTo>
                      <a:pt x="677" y="947"/>
                      <a:pt x="673" y="955"/>
                      <a:pt x="668" y="960"/>
                    </a:cubicBezTo>
                    <a:cubicBezTo>
                      <a:pt x="599" y="1029"/>
                      <a:pt x="599" y="1029"/>
                      <a:pt x="599" y="1029"/>
                    </a:cubicBezTo>
                    <a:cubicBezTo>
                      <a:pt x="593" y="1035"/>
                      <a:pt x="584" y="1039"/>
                      <a:pt x="575" y="1039"/>
                    </a:cubicBezTo>
                    <a:cubicBezTo>
                      <a:pt x="566" y="1039"/>
                      <a:pt x="557" y="1035"/>
                      <a:pt x="551" y="1029"/>
                    </a:cubicBezTo>
                    <a:cubicBezTo>
                      <a:pt x="544" y="1022"/>
                      <a:pt x="541" y="1014"/>
                      <a:pt x="541" y="1004"/>
                    </a:cubicBezTo>
                    <a:cubicBezTo>
                      <a:pt x="541" y="995"/>
                      <a:pt x="544" y="987"/>
                      <a:pt x="551" y="980"/>
                    </a:cubicBezTo>
                    <a:close/>
                    <a:moveTo>
                      <a:pt x="670" y="1073"/>
                    </a:moveTo>
                    <a:cubicBezTo>
                      <a:pt x="706" y="1037"/>
                      <a:pt x="706" y="1037"/>
                      <a:pt x="706" y="1037"/>
                    </a:cubicBezTo>
                    <a:cubicBezTo>
                      <a:pt x="707" y="1036"/>
                      <a:pt x="708" y="1035"/>
                      <a:pt x="709" y="1035"/>
                    </a:cubicBezTo>
                    <a:cubicBezTo>
                      <a:pt x="710" y="1034"/>
                      <a:pt x="710" y="1034"/>
                      <a:pt x="710" y="1034"/>
                    </a:cubicBezTo>
                    <a:cubicBezTo>
                      <a:pt x="710" y="1034"/>
                      <a:pt x="710" y="1034"/>
                      <a:pt x="710" y="1034"/>
                    </a:cubicBezTo>
                    <a:cubicBezTo>
                      <a:pt x="714" y="1031"/>
                      <a:pt x="719" y="1028"/>
                      <a:pt x="724" y="1027"/>
                    </a:cubicBezTo>
                    <a:cubicBezTo>
                      <a:pt x="725" y="1027"/>
                      <a:pt x="725" y="1027"/>
                      <a:pt x="725" y="1027"/>
                    </a:cubicBezTo>
                    <a:cubicBezTo>
                      <a:pt x="725" y="1027"/>
                      <a:pt x="726" y="1027"/>
                      <a:pt x="728" y="1027"/>
                    </a:cubicBezTo>
                    <a:cubicBezTo>
                      <a:pt x="729" y="1027"/>
                      <a:pt x="729" y="1027"/>
                      <a:pt x="729" y="1027"/>
                    </a:cubicBezTo>
                    <a:cubicBezTo>
                      <a:pt x="730" y="1027"/>
                      <a:pt x="730" y="1027"/>
                      <a:pt x="731" y="1027"/>
                    </a:cubicBezTo>
                    <a:cubicBezTo>
                      <a:pt x="731" y="1016"/>
                      <a:pt x="731" y="1016"/>
                      <a:pt x="731" y="1016"/>
                    </a:cubicBezTo>
                    <a:cubicBezTo>
                      <a:pt x="731" y="1016"/>
                      <a:pt x="731" y="1016"/>
                      <a:pt x="731" y="1016"/>
                    </a:cubicBezTo>
                    <a:cubicBezTo>
                      <a:pt x="731" y="1027"/>
                      <a:pt x="731" y="1027"/>
                      <a:pt x="731" y="1027"/>
                    </a:cubicBezTo>
                    <a:cubicBezTo>
                      <a:pt x="740" y="1027"/>
                      <a:pt x="749" y="1031"/>
                      <a:pt x="755" y="1038"/>
                    </a:cubicBezTo>
                    <a:cubicBezTo>
                      <a:pt x="756" y="1038"/>
                      <a:pt x="757" y="1039"/>
                      <a:pt x="758" y="1040"/>
                    </a:cubicBezTo>
                    <a:cubicBezTo>
                      <a:pt x="768" y="1054"/>
                      <a:pt x="766" y="1074"/>
                      <a:pt x="753" y="1086"/>
                    </a:cubicBezTo>
                    <a:cubicBezTo>
                      <a:pt x="719" y="1121"/>
                      <a:pt x="719" y="1121"/>
                      <a:pt x="719" y="1121"/>
                    </a:cubicBezTo>
                    <a:cubicBezTo>
                      <a:pt x="712" y="1127"/>
                      <a:pt x="704" y="1131"/>
                      <a:pt x="695" y="1131"/>
                    </a:cubicBezTo>
                    <a:cubicBezTo>
                      <a:pt x="686" y="1131"/>
                      <a:pt x="677" y="1127"/>
                      <a:pt x="670" y="1121"/>
                    </a:cubicBezTo>
                    <a:cubicBezTo>
                      <a:pt x="657" y="1108"/>
                      <a:pt x="657" y="1086"/>
                      <a:pt x="670" y="1073"/>
                    </a:cubicBezTo>
                    <a:close/>
                    <a:moveTo>
                      <a:pt x="903" y="330"/>
                    </a:moveTo>
                    <a:cubicBezTo>
                      <a:pt x="902" y="329"/>
                      <a:pt x="901" y="328"/>
                      <a:pt x="901" y="327"/>
                    </a:cubicBezTo>
                    <a:cubicBezTo>
                      <a:pt x="894" y="322"/>
                      <a:pt x="886" y="319"/>
                      <a:pt x="878" y="318"/>
                    </a:cubicBezTo>
                    <a:cubicBezTo>
                      <a:pt x="717" y="307"/>
                      <a:pt x="717" y="307"/>
                      <a:pt x="717" y="307"/>
                    </a:cubicBezTo>
                    <a:cubicBezTo>
                      <a:pt x="716" y="307"/>
                      <a:pt x="715" y="307"/>
                      <a:pt x="714" y="307"/>
                    </a:cubicBezTo>
                    <a:cubicBezTo>
                      <a:pt x="700" y="307"/>
                      <a:pt x="686" y="315"/>
                      <a:pt x="679" y="327"/>
                    </a:cubicBezTo>
                    <a:cubicBezTo>
                      <a:pt x="596" y="473"/>
                      <a:pt x="596" y="473"/>
                      <a:pt x="596" y="473"/>
                    </a:cubicBezTo>
                    <a:cubicBezTo>
                      <a:pt x="592" y="481"/>
                      <a:pt x="584" y="487"/>
                      <a:pt x="575" y="489"/>
                    </a:cubicBezTo>
                    <a:cubicBezTo>
                      <a:pt x="567" y="492"/>
                      <a:pt x="557" y="490"/>
                      <a:pt x="549" y="486"/>
                    </a:cubicBezTo>
                    <a:cubicBezTo>
                      <a:pt x="541" y="481"/>
                      <a:pt x="536" y="474"/>
                      <a:pt x="533" y="465"/>
                    </a:cubicBezTo>
                    <a:cubicBezTo>
                      <a:pt x="531" y="457"/>
                      <a:pt x="532" y="447"/>
                      <a:pt x="537" y="439"/>
                    </a:cubicBezTo>
                    <a:cubicBezTo>
                      <a:pt x="645" y="248"/>
                      <a:pt x="645" y="248"/>
                      <a:pt x="645" y="248"/>
                    </a:cubicBezTo>
                    <a:cubicBezTo>
                      <a:pt x="852" y="189"/>
                      <a:pt x="852" y="189"/>
                      <a:pt x="852" y="189"/>
                    </a:cubicBezTo>
                    <a:cubicBezTo>
                      <a:pt x="1047" y="189"/>
                      <a:pt x="1047" y="189"/>
                      <a:pt x="1047" y="189"/>
                    </a:cubicBezTo>
                    <a:cubicBezTo>
                      <a:pt x="1291" y="499"/>
                      <a:pt x="1291" y="499"/>
                      <a:pt x="1291" y="499"/>
                    </a:cubicBezTo>
                    <a:cubicBezTo>
                      <a:pt x="1220" y="647"/>
                      <a:pt x="1220" y="647"/>
                      <a:pt x="1220" y="647"/>
                    </a:cubicBezTo>
                    <a:lnTo>
                      <a:pt x="903" y="330"/>
                    </a:lnTo>
                    <a:close/>
                    <a:moveTo>
                      <a:pt x="432" y="158"/>
                    </a:moveTo>
                    <a:cubicBezTo>
                      <a:pt x="188" y="454"/>
                      <a:pt x="188" y="454"/>
                      <a:pt x="188" y="454"/>
                    </a:cubicBezTo>
                    <a:cubicBezTo>
                      <a:pt x="101" y="380"/>
                      <a:pt x="101" y="380"/>
                      <a:pt x="101" y="380"/>
                    </a:cubicBezTo>
                    <a:cubicBezTo>
                      <a:pt x="332" y="94"/>
                      <a:pt x="332" y="94"/>
                      <a:pt x="332" y="94"/>
                    </a:cubicBezTo>
                    <a:lnTo>
                      <a:pt x="432" y="158"/>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600">
                  <a:solidFill>
                    <a:schemeClr val="dk1"/>
                  </a:solidFill>
                  <a:latin typeface="Cambria"/>
                  <a:ea typeface="Cambria"/>
                  <a:cs typeface="Cambria"/>
                  <a:sym typeface="Cambria"/>
                </a:endParaRPr>
              </a:p>
            </p:txBody>
          </p:sp>
          <p:sp>
            <p:nvSpPr>
              <p:cNvPr id="617" name="Google Shape;617;p87"/>
              <p:cNvSpPr/>
              <p:nvPr/>
            </p:nvSpPr>
            <p:spPr>
              <a:xfrm>
                <a:off x="6199188" y="2641601"/>
                <a:ext cx="73025" cy="71438"/>
              </a:xfrm>
              <a:custGeom>
                <a:rect b="b" l="l" r="r" t="t"/>
                <a:pathLst>
                  <a:path extrusionOk="0" h="282" w="285">
                    <a:moveTo>
                      <a:pt x="40" y="282"/>
                    </a:moveTo>
                    <a:cubicBezTo>
                      <a:pt x="51" y="282"/>
                      <a:pt x="61" y="277"/>
                      <a:pt x="69" y="270"/>
                    </a:cubicBezTo>
                    <a:cubicBezTo>
                      <a:pt x="270" y="69"/>
                      <a:pt x="270" y="69"/>
                      <a:pt x="270" y="69"/>
                    </a:cubicBezTo>
                    <a:cubicBezTo>
                      <a:pt x="285" y="53"/>
                      <a:pt x="285" y="28"/>
                      <a:pt x="270" y="12"/>
                    </a:cubicBezTo>
                    <a:cubicBezTo>
                      <a:pt x="262" y="4"/>
                      <a:pt x="252" y="0"/>
                      <a:pt x="241" y="0"/>
                    </a:cubicBezTo>
                    <a:cubicBezTo>
                      <a:pt x="230" y="0"/>
                      <a:pt x="220" y="4"/>
                      <a:pt x="213" y="12"/>
                    </a:cubicBezTo>
                    <a:cubicBezTo>
                      <a:pt x="12" y="213"/>
                      <a:pt x="12" y="213"/>
                      <a:pt x="12" y="213"/>
                    </a:cubicBezTo>
                    <a:cubicBezTo>
                      <a:pt x="4" y="220"/>
                      <a:pt x="0" y="231"/>
                      <a:pt x="0" y="241"/>
                    </a:cubicBezTo>
                    <a:cubicBezTo>
                      <a:pt x="0" y="252"/>
                      <a:pt x="4" y="262"/>
                      <a:pt x="12" y="270"/>
                    </a:cubicBezTo>
                    <a:cubicBezTo>
                      <a:pt x="19" y="277"/>
                      <a:pt x="30" y="282"/>
                      <a:pt x="40" y="28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600">
                  <a:solidFill>
                    <a:schemeClr val="dk1"/>
                  </a:solidFill>
                  <a:latin typeface="Cambria"/>
                  <a:ea typeface="Cambria"/>
                  <a:cs typeface="Cambria"/>
                  <a:sym typeface="Cambria"/>
                </a:endParaRPr>
              </a:p>
            </p:txBody>
          </p:sp>
          <p:sp>
            <p:nvSpPr>
              <p:cNvPr id="618" name="Google Shape;618;p87"/>
              <p:cNvSpPr/>
              <p:nvPr/>
            </p:nvSpPr>
            <p:spPr>
              <a:xfrm>
                <a:off x="6065838" y="2641601"/>
                <a:ext cx="74613" cy="71438"/>
              </a:xfrm>
              <a:custGeom>
                <a:rect b="b" l="l" r="r" t="t"/>
                <a:pathLst>
                  <a:path extrusionOk="0" h="282" w="289">
                    <a:moveTo>
                      <a:pt x="216" y="270"/>
                    </a:moveTo>
                    <a:cubicBezTo>
                      <a:pt x="224" y="277"/>
                      <a:pt x="234" y="282"/>
                      <a:pt x="245" y="282"/>
                    </a:cubicBezTo>
                    <a:cubicBezTo>
                      <a:pt x="256" y="282"/>
                      <a:pt x="266" y="277"/>
                      <a:pt x="273" y="270"/>
                    </a:cubicBezTo>
                    <a:cubicBezTo>
                      <a:pt x="289" y="254"/>
                      <a:pt x="289" y="228"/>
                      <a:pt x="273" y="213"/>
                    </a:cubicBezTo>
                    <a:cubicBezTo>
                      <a:pt x="73" y="12"/>
                      <a:pt x="73" y="12"/>
                      <a:pt x="73" y="12"/>
                    </a:cubicBezTo>
                    <a:cubicBezTo>
                      <a:pt x="65" y="4"/>
                      <a:pt x="55" y="0"/>
                      <a:pt x="44" y="0"/>
                    </a:cubicBezTo>
                    <a:cubicBezTo>
                      <a:pt x="33" y="0"/>
                      <a:pt x="23" y="4"/>
                      <a:pt x="15" y="12"/>
                    </a:cubicBezTo>
                    <a:cubicBezTo>
                      <a:pt x="0" y="28"/>
                      <a:pt x="0" y="53"/>
                      <a:pt x="15" y="69"/>
                    </a:cubicBezTo>
                    <a:lnTo>
                      <a:pt x="216" y="27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600">
                  <a:solidFill>
                    <a:schemeClr val="dk1"/>
                  </a:solidFill>
                  <a:latin typeface="Cambria"/>
                  <a:ea typeface="Cambria"/>
                  <a:cs typeface="Cambria"/>
                  <a:sym typeface="Cambria"/>
                </a:endParaRPr>
              </a:p>
            </p:txBody>
          </p:sp>
          <p:sp>
            <p:nvSpPr>
              <p:cNvPr id="619" name="Google Shape;619;p87"/>
              <p:cNvSpPr/>
              <p:nvPr/>
            </p:nvSpPr>
            <p:spPr>
              <a:xfrm>
                <a:off x="6159500" y="2651126"/>
                <a:ext cx="20638" cy="61913"/>
              </a:xfrm>
              <a:custGeom>
                <a:rect b="b" l="l" r="r" t="t"/>
                <a:pathLst>
                  <a:path extrusionOk="0" h="247" w="81">
                    <a:moveTo>
                      <a:pt x="41" y="247"/>
                    </a:moveTo>
                    <a:cubicBezTo>
                      <a:pt x="63" y="247"/>
                      <a:pt x="81" y="229"/>
                      <a:pt x="81" y="206"/>
                    </a:cubicBezTo>
                    <a:cubicBezTo>
                      <a:pt x="81" y="40"/>
                      <a:pt x="81" y="40"/>
                      <a:pt x="81" y="40"/>
                    </a:cubicBezTo>
                    <a:cubicBezTo>
                      <a:pt x="81" y="18"/>
                      <a:pt x="63" y="0"/>
                      <a:pt x="41" y="0"/>
                    </a:cubicBezTo>
                    <a:cubicBezTo>
                      <a:pt x="18" y="0"/>
                      <a:pt x="0" y="18"/>
                      <a:pt x="0" y="40"/>
                    </a:cubicBezTo>
                    <a:cubicBezTo>
                      <a:pt x="0" y="206"/>
                      <a:pt x="0" y="206"/>
                      <a:pt x="0" y="206"/>
                    </a:cubicBezTo>
                    <a:cubicBezTo>
                      <a:pt x="0" y="229"/>
                      <a:pt x="18" y="247"/>
                      <a:pt x="41" y="247"/>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600">
                  <a:solidFill>
                    <a:schemeClr val="dk1"/>
                  </a:solidFill>
                  <a:latin typeface="Cambria"/>
                  <a:ea typeface="Cambria"/>
                  <a:cs typeface="Cambria"/>
                  <a:sym typeface="Cambria"/>
                </a:endParaRPr>
              </a:p>
            </p:txBody>
          </p:sp>
          <p:sp>
            <p:nvSpPr>
              <p:cNvPr id="620" name="Google Shape;620;p87"/>
              <p:cNvSpPr/>
              <p:nvPr/>
            </p:nvSpPr>
            <p:spPr>
              <a:xfrm>
                <a:off x="6157913" y="2620963"/>
                <a:ext cx="22225" cy="20638"/>
              </a:xfrm>
              <a:custGeom>
                <a:rect b="b" l="l" r="r" t="t"/>
                <a:pathLst>
                  <a:path extrusionOk="0" h="81" w="88">
                    <a:moveTo>
                      <a:pt x="45" y="81"/>
                    </a:moveTo>
                    <a:cubicBezTo>
                      <a:pt x="45" y="81"/>
                      <a:pt x="46" y="80"/>
                      <a:pt x="47" y="80"/>
                    </a:cubicBezTo>
                    <a:cubicBezTo>
                      <a:pt x="63" y="80"/>
                      <a:pt x="78" y="68"/>
                      <a:pt x="83" y="53"/>
                    </a:cubicBezTo>
                    <a:cubicBezTo>
                      <a:pt x="88" y="37"/>
                      <a:pt x="82" y="18"/>
                      <a:pt x="69" y="8"/>
                    </a:cubicBezTo>
                    <a:cubicBezTo>
                      <a:pt x="62" y="3"/>
                      <a:pt x="53" y="0"/>
                      <a:pt x="45" y="0"/>
                    </a:cubicBezTo>
                    <a:cubicBezTo>
                      <a:pt x="37" y="0"/>
                      <a:pt x="29" y="2"/>
                      <a:pt x="22" y="7"/>
                    </a:cubicBezTo>
                    <a:cubicBezTo>
                      <a:pt x="6" y="17"/>
                      <a:pt x="0" y="38"/>
                      <a:pt x="7" y="56"/>
                    </a:cubicBezTo>
                    <a:cubicBezTo>
                      <a:pt x="14" y="71"/>
                      <a:pt x="28" y="81"/>
                      <a:pt x="45" y="8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600">
                  <a:solidFill>
                    <a:schemeClr val="dk1"/>
                  </a:solidFill>
                  <a:latin typeface="Cambria"/>
                  <a:ea typeface="Cambria"/>
                  <a:cs typeface="Cambria"/>
                  <a:sym typeface="Cambria"/>
                </a:endParaRPr>
              </a:p>
            </p:txBody>
          </p:sp>
        </p:grpSp>
      </p:grpSp>
      <p:grpSp>
        <p:nvGrpSpPr>
          <p:cNvPr id="621" name="Google Shape;621;p87"/>
          <p:cNvGrpSpPr/>
          <p:nvPr/>
        </p:nvGrpSpPr>
        <p:grpSpPr>
          <a:xfrm>
            <a:off x="4285444" y="1318787"/>
            <a:ext cx="582641" cy="719138"/>
            <a:chOff x="1143000" y="547688"/>
            <a:chExt cx="922338" cy="1138237"/>
          </a:xfrm>
        </p:grpSpPr>
        <p:sp>
          <p:nvSpPr>
            <p:cNvPr id="622" name="Google Shape;622;p87"/>
            <p:cNvSpPr/>
            <p:nvPr/>
          </p:nvSpPr>
          <p:spPr>
            <a:xfrm>
              <a:off x="1311275" y="1100138"/>
              <a:ext cx="585787" cy="585787"/>
            </a:xfrm>
            <a:custGeom>
              <a:rect b="b" l="l" r="r" t="t"/>
              <a:pathLst>
                <a:path extrusionOk="0" h="2300" w="2300">
                  <a:moveTo>
                    <a:pt x="1150" y="2300"/>
                  </a:moveTo>
                  <a:cubicBezTo>
                    <a:pt x="843" y="2300"/>
                    <a:pt x="554" y="2180"/>
                    <a:pt x="337" y="1963"/>
                  </a:cubicBezTo>
                  <a:cubicBezTo>
                    <a:pt x="120" y="1746"/>
                    <a:pt x="0" y="1457"/>
                    <a:pt x="0" y="1150"/>
                  </a:cubicBezTo>
                  <a:cubicBezTo>
                    <a:pt x="0" y="843"/>
                    <a:pt x="120" y="554"/>
                    <a:pt x="337" y="337"/>
                  </a:cubicBezTo>
                  <a:cubicBezTo>
                    <a:pt x="554" y="120"/>
                    <a:pt x="843" y="0"/>
                    <a:pt x="1150" y="0"/>
                  </a:cubicBezTo>
                  <a:cubicBezTo>
                    <a:pt x="1457" y="0"/>
                    <a:pt x="1746" y="120"/>
                    <a:pt x="1963" y="337"/>
                  </a:cubicBezTo>
                  <a:cubicBezTo>
                    <a:pt x="2181" y="554"/>
                    <a:pt x="2300" y="843"/>
                    <a:pt x="2300" y="1150"/>
                  </a:cubicBezTo>
                  <a:cubicBezTo>
                    <a:pt x="2300" y="1457"/>
                    <a:pt x="2181" y="1746"/>
                    <a:pt x="1963" y="1963"/>
                  </a:cubicBezTo>
                  <a:cubicBezTo>
                    <a:pt x="1746" y="2180"/>
                    <a:pt x="1457" y="2300"/>
                    <a:pt x="1150" y="2300"/>
                  </a:cubicBezTo>
                  <a:close/>
                  <a:moveTo>
                    <a:pt x="1150" y="104"/>
                  </a:moveTo>
                  <a:cubicBezTo>
                    <a:pt x="573" y="104"/>
                    <a:pt x="104" y="573"/>
                    <a:pt x="104" y="1150"/>
                  </a:cubicBezTo>
                  <a:cubicBezTo>
                    <a:pt x="104" y="1727"/>
                    <a:pt x="573" y="2196"/>
                    <a:pt x="1150" y="2196"/>
                  </a:cubicBezTo>
                  <a:cubicBezTo>
                    <a:pt x="1727" y="2196"/>
                    <a:pt x="2196" y="1727"/>
                    <a:pt x="2196" y="1150"/>
                  </a:cubicBezTo>
                  <a:cubicBezTo>
                    <a:pt x="2196" y="573"/>
                    <a:pt x="1727" y="104"/>
                    <a:pt x="1150" y="104"/>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600">
                <a:solidFill>
                  <a:schemeClr val="dk1"/>
                </a:solidFill>
                <a:latin typeface="Cambria"/>
                <a:ea typeface="Cambria"/>
                <a:cs typeface="Cambria"/>
                <a:sym typeface="Cambria"/>
              </a:endParaRPr>
            </a:p>
          </p:txBody>
        </p:sp>
        <p:grpSp>
          <p:nvGrpSpPr>
            <p:cNvPr id="623" name="Google Shape;623;p87"/>
            <p:cNvGrpSpPr/>
            <p:nvPr/>
          </p:nvGrpSpPr>
          <p:grpSpPr>
            <a:xfrm>
              <a:off x="1406525" y="1195388"/>
              <a:ext cx="395287" cy="395287"/>
              <a:chOff x="1406525" y="1196976"/>
              <a:chExt cx="395287" cy="395287"/>
            </a:xfrm>
          </p:grpSpPr>
          <p:sp>
            <p:nvSpPr>
              <p:cNvPr id="624" name="Google Shape;624;p87"/>
              <p:cNvSpPr/>
              <p:nvPr/>
            </p:nvSpPr>
            <p:spPr>
              <a:xfrm>
                <a:off x="1406525" y="1196976"/>
                <a:ext cx="395287" cy="395287"/>
              </a:xfrm>
              <a:custGeom>
                <a:rect b="b" l="l" r="r" t="t"/>
                <a:pathLst>
                  <a:path extrusionOk="0" h="1552" w="1552">
                    <a:moveTo>
                      <a:pt x="825" y="1552"/>
                    </a:moveTo>
                    <a:cubicBezTo>
                      <a:pt x="728" y="1552"/>
                      <a:pt x="728" y="1552"/>
                      <a:pt x="728" y="1552"/>
                    </a:cubicBezTo>
                    <a:cubicBezTo>
                      <a:pt x="649" y="1552"/>
                      <a:pt x="585" y="1488"/>
                      <a:pt x="585" y="1409"/>
                    </a:cubicBezTo>
                    <a:cubicBezTo>
                      <a:pt x="585" y="1376"/>
                      <a:pt x="585" y="1376"/>
                      <a:pt x="585" y="1376"/>
                    </a:cubicBezTo>
                    <a:cubicBezTo>
                      <a:pt x="551" y="1365"/>
                      <a:pt x="519" y="1352"/>
                      <a:pt x="487" y="1336"/>
                    </a:cubicBezTo>
                    <a:cubicBezTo>
                      <a:pt x="464" y="1359"/>
                      <a:pt x="464" y="1359"/>
                      <a:pt x="464" y="1359"/>
                    </a:cubicBezTo>
                    <a:cubicBezTo>
                      <a:pt x="407" y="1416"/>
                      <a:pt x="317" y="1414"/>
                      <a:pt x="262" y="1359"/>
                    </a:cubicBezTo>
                    <a:cubicBezTo>
                      <a:pt x="193" y="1290"/>
                      <a:pt x="193" y="1290"/>
                      <a:pt x="193" y="1290"/>
                    </a:cubicBezTo>
                    <a:cubicBezTo>
                      <a:pt x="138" y="1235"/>
                      <a:pt x="136" y="1145"/>
                      <a:pt x="193" y="1088"/>
                    </a:cubicBezTo>
                    <a:cubicBezTo>
                      <a:pt x="216" y="1065"/>
                      <a:pt x="216" y="1065"/>
                      <a:pt x="216" y="1065"/>
                    </a:cubicBezTo>
                    <a:cubicBezTo>
                      <a:pt x="200" y="1033"/>
                      <a:pt x="187" y="1001"/>
                      <a:pt x="176" y="967"/>
                    </a:cubicBezTo>
                    <a:cubicBezTo>
                      <a:pt x="143" y="967"/>
                      <a:pt x="143" y="967"/>
                      <a:pt x="143" y="967"/>
                    </a:cubicBezTo>
                    <a:cubicBezTo>
                      <a:pt x="64" y="967"/>
                      <a:pt x="0" y="903"/>
                      <a:pt x="0" y="825"/>
                    </a:cubicBezTo>
                    <a:cubicBezTo>
                      <a:pt x="0" y="727"/>
                      <a:pt x="0" y="727"/>
                      <a:pt x="0" y="727"/>
                    </a:cubicBezTo>
                    <a:cubicBezTo>
                      <a:pt x="0" y="648"/>
                      <a:pt x="64" y="584"/>
                      <a:pt x="143" y="584"/>
                    </a:cubicBezTo>
                    <a:cubicBezTo>
                      <a:pt x="176" y="584"/>
                      <a:pt x="176" y="584"/>
                      <a:pt x="176" y="584"/>
                    </a:cubicBezTo>
                    <a:cubicBezTo>
                      <a:pt x="187" y="551"/>
                      <a:pt x="200" y="518"/>
                      <a:pt x="216" y="487"/>
                    </a:cubicBezTo>
                    <a:cubicBezTo>
                      <a:pt x="193" y="464"/>
                      <a:pt x="193" y="464"/>
                      <a:pt x="193" y="464"/>
                    </a:cubicBezTo>
                    <a:cubicBezTo>
                      <a:pt x="136" y="407"/>
                      <a:pt x="138" y="317"/>
                      <a:pt x="193" y="262"/>
                    </a:cubicBezTo>
                    <a:cubicBezTo>
                      <a:pt x="262" y="193"/>
                      <a:pt x="262" y="193"/>
                      <a:pt x="262" y="193"/>
                    </a:cubicBezTo>
                    <a:cubicBezTo>
                      <a:pt x="317" y="138"/>
                      <a:pt x="408" y="136"/>
                      <a:pt x="464" y="193"/>
                    </a:cubicBezTo>
                    <a:cubicBezTo>
                      <a:pt x="487" y="216"/>
                      <a:pt x="487" y="216"/>
                      <a:pt x="487" y="216"/>
                    </a:cubicBezTo>
                    <a:cubicBezTo>
                      <a:pt x="519" y="200"/>
                      <a:pt x="551" y="186"/>
                      <a:pt x="585" y="176"/>
                    </a:cubicBezTo>
                    <a:cubicBezTo>
                      <a:pt x="585" y="143"/>
                      <a:pt x="585" y="143"/>
                      <a:pt x="585" y="143"/>
                    </a:cubicBezTo>
                    <a:cubicBezTo>
                      <a:pt x="585" y="64"/>
                      <a:pt x="649" y="0"/>
                      <a:pt x="728" y="0"/>
                    </a:cubicBezTo>
                    <a:cubicBezTo>
                      <a:pt x="825" y="0"/>
                      <a:pt x="825" y="0"/>
                      <a:pt x="825" y="0"/>
                    </a:cubicBezTo>
                    <a:cubicBezTo>
                      <a:pt x="904" y="0"/>
                      <a:pt x="968" y="64"/>
                      <a:pt x="968" y="143"/>
                    </a:cubicBezTo>
                    <a:cubicBezTo>
                      <a:pt x="968" y="176"/>
                      <a:pt x="968" y="176"/>
                      <a:pt x="968" y="176"/>
                    </a:cubicBezTo>
                    <a:cubicBezTo>
                      <a:pt x="1001" y="186"/>
                      <a:pt x="1034" y="200"/>
                      <a:pt x="1065" y="216"/>
                    </a:cubicBezTo>
                    <a:cubicBezTo>
                      <a:pt x="1088" y="193"/>
                      <a:pt x="1088" y="193"/>
                      <a:pt x="1088" y="193"/>
                    </a:cubicBezTo>
                    <a:cubicBezTo>
                      <a:pt x="1145" y="136"/>
                      <a:pt x="1236" y="138"/>
                      <a:pt x="1291" y="193"/>
                    </a:cubicBezTo>
                    <a:cubicBezTo>
                      <a:pt x="1359" y="262"/>
                      <a:pt x="1359" y="262"/>
                      <a:pt x="1359" y="262"/>
                    </a:cubicBezTo>
                    <a:cubicBezTo>
                      <a:pt x="1414" y="317"/>
                      <a:pt x="1416" y="407"/>
                      <a:pt x="1359" y="464"/>
                    </a:cubicBezTo>
                    <a:cubicBezTo>
                      <a:pt x="1336" y="487"/>
                      <a:pt x="1336" y="487"/>
                      <a:pt x="1336" y="487"/>
                    </a:cubicBezTo>
                    <a:cubicBezTo>
                      <a:pt x="1352" y="518"/>
                      <a:pt x="1366" y="551"/>
                      <a:pt x="1376" y="584"/>
                    </a:cubicBezTo>
                    <a:cubicBezTo>
                      <a:pt x="1409" y="584"/>
                      <a:pt x="1409" y="584"/>
                      <a:pt x="1409" y="584"/>
                    </a:cubicBezTo>
                    <a:cubicBezTo>
                      <a:pt x="1488" y="584"/>
                      <a:pt x="1552" y="648"/>
                      <a:pt x="1552" y="727"/>
                    </a:cubicBezTo>
                    <a:cubicBezTo>
                      <a:pt x="1552" y="825"/>
                      <a:pt x="1552" y="825"/>
                      <a:pt x="1552" y="825"/>
                    </a:cubicBezTo>
                    <a:cubicBezTo>
                      <a:pt x="1552" y="903"/>
                      <a:pt x="1488" y="967"/>
                      <a:pt x="1409" y="967"/>
                    </a:cubicBezTo>
                    <a:cubicBezTo>
                      <a:pt x="1376" y="967"/>
                      <a:pt x="1376" y="967"/>
                      <a:pt x="1376" y="967"/>
                    </a:cubicBezTo>
                    <a:cubicBezTo>
                      <a:pt x="1366" y="1001"/>
                      <a:pt x="1352" y="1033"/>
                      <a:pt x="1336" y="1065"/>
                    </a:cubicBezTo>
                    <a:cubicBezTo>
                      <a:pt x="1359" y="1088"/>
                      <a:pt x="1359" y="1088"/>
                      <a:pt x="1359" y="1088"/>
                    </a:cubicBezTo>
                    <a:cubicBezTo>
                      <a:pt x="1416" y="1145"/>
                      <a:pt x="1414" y="1235"/>
                      <a:pt x="1359" y="1290"/>
                    </a:cubicBezTo>
                    <a:cubicBezTo>
                      <a:pt x="1291" y="1359"/>
                      <a:pt x="1291" y="1359"/>
                      <a:pt x="1291" y="1359"/>
                    </a:cubicBezTo>
                    <a:cubicBezTo>
                      <a:pt x="1235" y="1414"/>
                      <a:pt x="1145" y="1416"/>
                      <a:pt x="1088" y="1359"/>
                    </a:cubicBezTo>
                    <a:cubicBezTo>
                      <a:pt x="1065" y="1336"/>
                      <a:pt x="1065" y="1336"/>
                      <a:pt x="1065" y="1336"/>
                    </a:cubicBezTo>
                    <a:cubicBezTo>
                      <a:pt x="1034" y="1352"/>
                      <a:pt x="1001" y="1365"/>
                      <a:pt x="968" y="1376"/>
                    </a:cubicBezTo>
                    <a:cubicBezTo>
                      <a:pt x="968" y="1409"/>
                      <a:pt x="968" y="1409"/>
                      <a:pt x="968" y="1409"/>
                    </a:cubicBezTo>
                    <a:cubicBezTo>
                      <a:pt x="968" y="1488"/>
                      <a:pt x="904" y="1552"/>
                      <a:pt x="825" y="1552"/>
                    </a:cubicBezTo>
                    <a:close/>
                    <a:moveTo>
                      <a:pt x="503" y="1240"/>
                    </a:moveTo>
                    <a:cubicBezTo>
                      <a:pt x="546" y="1266"/>
                      <a:pt x="593" y="1285"/>
                      <a:pt x="641" y="1298"/>
                    </a:cubicBezTo>
                    <a:cubicBezTo>
                      <a:pt x="662" y="1303"/>
                      <a:pt x="676" y="1321"/>
                      <a:pt x="676" y="1342"/>
                    </a:cubicBezTo>
                    <a:cubicBezTo>
                      <a:pt x="676" y="1409"/>
                      <a:pt x="676" y="1409"/>
                      <a:pt x="676" y="1409"/>
                    </a:cubicBezTo>
                    <a:cubicBezTo>
                      <a:pt x="676" y="1438"/>
                      <a:pt x="699" y="1461"/>
                      <a:pt x="728" y="1461"/>
                    </a:cubicBezTo>
                    <a:cubicBezTo>
                      <a:pt x="825" y="1461"/>
                      <a:pt x="825" y="1461"/>
                      <a:pt x="825" y="1461"/>
                    </a:cubicBezTo>
                    <a:cubicBezTo>
                      <a:pt x="854" y="1461"/>
                      <a:pt x="877" y="1438"/>
                      <a:pt x="877" y="1409"/>
                    </a:cubicBezTo>
                    <a:cubicBezTo>
                      <a:pt x="877" y="1342"/>
                      <a:pt x="877" y="1342"/>
                      <a:pt x="877" y="1342"/>
                    </a:cubicBezTo>
                    <a:cubicBezTo>
                      <a:pt x="877" y="1321"/>
                      <a:pt x="891" y="1303"/>
                      <a:pt x="911" y="1298"/>
                    </a:cubicBezTo>
                    <a:cubicBezTo>
                      <a:pt x="960" y="1285"/>
                      <a:pt x="1006" y="1266"/>
                      <a:pt x="1050" y="1240"/>
                    </a:cubicBezTo>
                    <a:cubicBezTo>
                      <a:pt x="1068" y="1230"/>
                      <a:pt x="1091" y="1232"/>
                      <a:pt x="1105" y="1247"/>
                    </a:cubicBezTo>
                    <a:cubicBezTo>
                      <a:pt x="1153" y="1295"/>
                      <a:pt x="1153" y="1295"/>
                      <a:pt x="1153" y="1295"/>
                    </a:cubicBezTo>
                    <a:cubicBezTo>
                      <a:pt x="1173" y="1315"/>
                      <a:pt x="1206" y="1315"/>
                      <a:pt x="1226" y="1295"/>
                    </a:cubicBezTo>
                    <a:cubicBezTo>
                      <a:pt x="1295" y="1226"/>
                      <a:pt x="1295" y="1226"/>
                      <a:pt x="1295" y="1226"/>
                    </a:cubicBezTo>
                    <a:cubicBezTo>
                      <a:pt x="1315" y="1206"/>
                      <a:pt x="1316" y="1173"/>
                      <a:pt x="1295" y="1152"/>
                    </a:cubicBezTo>
                    <a:cubicBezTo>
                      <a:pt x="1248" y="1105"/>
                      <a:pt x="1248" y="1105"/>
                      <a:pt x="1248" y="1105"/>
                    </a:cubicBezTo>
                    <a:cubicBezTo>
                      <a:pt x="1233" y="1090"/>
                      <a:pt x="1230" y="1067"/>
                      <a:pt x="1241" y="1050"/>
                    </a:cubicBezTo>
                    <a:cubicBezTo>
                      <a:pt x="1266" y="1006"/>
                      <a:pt x="1286" y="959"/>
                      <a:pt x="1298" y="911"/>
                    </a:cubicBezTo>
                    <a:cubicBezTo>
                      <a:pt x="1303" y="891"/>
                      <a:pt x="1322" y="877"/>
                      <a:pt x="1342" y="877"/>
                    </a:cubicBezTo>
                    <a:cubicBezTo>
                      <a:pt x="1409" y="877"/>
                      <a:pt x="1409" y="877"/>
                      <a:pt x="1409" y="877"/>
                    </a:cubicBezTo>
                    <a:cubicBezTo>
                      <a:pt x="1438" y="877"/>
                      <a:pt x="1461" y="853"/>
                      <a:pt x="1461" y="825"/>
                    </a:cubicBezTo>
                    <a:cubicBezTo>
                      <a:pt x="1461" y="727"/>
                      <a:pt x="1461" y="727"/>
                      <a:pt x="1461" y="727"/>
                    </a:cubicBezTo>
                    <a:cubicBezTo>
                      <a:pt x="1461" y="699"/>
                      <a:pt x="1438" y="675"/>
                      <a:pt x="1409" y="675"/>
                    </a:cubicBezTo>
                    <a:cubicBezTo>
                      <a:pt x="1342" y="675"/>
                      <a:pt x="1342" y="675"/>
                      <a:pt x="1342" y="675"/>
                    </a:cubicBezTo>
                    <a:cubicBezTo>
                      <a:pt x="1322" y="675"/>
                      <a:pt x="1303" y="661"/>
                      <a:pt x="1298" y="641"/>
                    </a:cubicBezTo>
                    <a:cubicBezTo>
                      <a:pt x="1286" y="592"/>
                      <a:pt x="1266" y="546"/>
                      <a:pt x="1241" y="502"/>
                    </a:cubicBezTo>
                    <a:cubicBezTo>
                      <a:pt x="1230" y="484"/>
                      <a:pt x="1233" y="462"/>
                      <a:pt x="1248" y="447"/>
                    </a:cubicBezTo>
                    <a:cubicBezTo>
                      <a:pt x="1295" y="399"/>
                      <a:pt x="1295" y="399"/>
                      <a:pt x="1295" y="399"/>
                    </a:cubicBezTo>
                    <a:cubicBezTo>
                      <a:pt x="1316" y="379"/>
                      <a:pt x="1315" y="346"/>
                      <a:pt x="1295" y="326"/>
                    </a:cubicBezTo>
                    <a:cubicBezTo>
                      <a:pt x="1226" y="257"/>
                      <a:pt x="1226" y="257"/>
                      <a:pt x="1226" y="257"/>
                    </a:cubicBezTo>
                    <a:cubicBezTo>
                      <a:pt x="1206" y="237"/>
                      <a:pt x="1173" y="236"/>
                      <a:pt x="1153" y="257"/>
                    </a:cubicBezTo>
                    <a:cubicBezTo>
                      <a:pt x="1105" y="305"/>
                      <a:pt x="1105" y="305"/>
                      <a:pt x="1105" y="305"/>
                    </a:cubicBezTo>
                    <a:cubicBezTo>
                      <a:pt x="1091" y="319"/>
                      <a:pt x="1068" y="322"/>
                      <a:pt x="1050" y="312"/>
                    </a:cubicBezTo>
                    <a:cubicBezTo>
                      <a:pt x="1006" y="286"/>
                      <a:pt x="960" y="266"/>
                      <a:pt x="911" y="254"/>
                    </a:cubicBezTo>
                    <a:cubicBezTo>
                      <a:pt x="891" y="249"/>
                      <a:pt x="877" y="231"/>
                      <a:pt x="877" y="210"/>
                    </a:cubicBezTo>
                    <a:cubicBezTo>
                      <a:pt x="877" y="143"/>
                      <a:pt x="877" y="143"/>
                      <a:pt x="877" y="143"/>
                    </a:cubicBezTo>
                    <a:cubicBezTo>
                      <a:pt x="877" y="114"/>
                      <a:pt x="854" y="91"/>
                      <a:pt x="825" y="91"/>
                    </a:cubicBezTo>
                    <a:cubicBezTo>
                      <a:pt x="728" y="91"/>
                      <a:pt x="728" y="91"/>
                      <a:pt x="728" y="91"/>
                    </a:cubicBezTo>
                    <a:cubicBezTo>
                      <a:pt x="699" y="91"/>
                      <a:pt x="676" y="114"/>
                      <a:pt x="676" y="143"/>
                    </a:cubicBezTo>
                    <a:cubicBezTo>
                      <a:pt x="676" y="210"/>
                      <a:pt x="676" y="210"/>
                      <a:pt x="676" y="210"/>
                    </a:cubicBezTo>
                    <a:cubicBezTo>
                      <a:pt x="676" y="231"/>
                      <a:pt x="662" y="249"/>
                      <a:pt x="641" y="254"/>
                    </a:cubicBezTo>
                    <a:cubicBezTo>
                      <a:pt x="593" y="266"/>
                      <a:pt x="546" y="286"/>
                      <a:pt x="503" y="312"/>
                    </a:cubicBezTo>
                    <a:cubicBezTo>
                      <a:pt x="485" y="322"/>
                      <a:pt x="462" y="319"/>
                      <a:pt x="447" y="305"/>
                    </a:cubicBezTo>
                    <a:cubicBezTo>
                      <a:pt x="400" y="257"/>
                      <a:pt x="400" y="257"/>
                      <a:pt x="400" y="257"/>
                    </a:cubicBezTo>
                    <a:cubicBezTo>
                      <a:pt x="379" y="236"/>
                      <a:pt x="346" y="237"/>
                      <a:pt x="326" y="257"/>
                    </a:cubicBezTo>
                    <a:cubicBezTo>
                      <a:pt x="257" y="326"/>
                      <a:pt x="257" y="326"/>
                      <a:pt x="257" y="326"/>
                    </a:cubicBezTo>
                    <a:cubicBezTo>
                      <a:pt x="237" y="346"/>
                      <a:pt x="237" y="379"/>
                      <a:pt x="257" y="399"/>
                    </a:cubicBezTo>
                    <a:cubicBezTo>
                      <a:pt x="305" y="447"/>
                      <a:pt x="305" y="447"/>
                      <a:pt x="305" y="447"/>
                    </a:cubicBezTo>
                    <a:cubicBezTo>
                      <a:pt x="320" y="462"/>
                      <a:pt x="322" y="484"/>
                      <a:pt x="312" y="502"/>
                    </a:cubicBezTo>
                    <a:cubicBezTo>
                      <a:pt x="286" y="546"/>
                      <a:pt x="267" y="592"/>
                      <a:pt x="254" y="641"/>
                    </a:cubicBezTo>
                    <a:cubicBezTo>
                      <a:pt x="249" y="661"/>
                      <a:pt x="231" y="675"/>
                      <a:pt x="210" y="675"/>
                    </a:cubicBezTo>
                    <a:cubicBezTo>
                      <a:pt x="143" y="675"/>
                      <a:pt x="143" y="675"/>
                      <a:pt x="143" y="675"/>
                    </a:cubicBezTo>
                    <a:cubicBezTo>
                      <a:pt x="114" y="675"/>
                      <a:pt x="91" y="699"/>
                      <a:pt x="91" y="727"/>
                    </a:cubicBezTo>
                    <a:cubicBezTo>
                      <a:pt x="91" y="825"/>
                      <a:pt x="91" y="825"/>
                      <a:pt x="91" y="825"/>
                    </a:cubicBezTo>
                    <a:cubicBezTo>
                      <a:pt x="91" y="853"/>
                      <a:pt x="114" y="877"/>
                      <a:pt x="143" y="877"/>
                    </a:cubicBezTo>
                    <a:cubicBezTo>
                      <a:pt x="210" y="877"/>
                      <a:pt x="210" y="877"/>
                      <a:pt x="210" y="877"/>
                    </a:cubicBezTo>
                    <a:cubicBezTo>
                      <a:pt x="231" y="877"/>
                      <a:pt x="249" y="891"/>
                      <a:pt x="254" y="911"/>
                    </a:cubicBezTo>
                    <a:cubicBezTo>
                      <a:pt x="267" y="959"/>
                      <a:pt x="286" y="1006"/>
                      <a:pt x="312" y="1050"/>
                    </a:cubicBezTo>
                    <a:cubicBezTo>
                      <a:pt x="322" y="1067"/>
                      <a:pt x="320" y="1090"/>
                      <a:pt x="305" y="1105"/>
                    </a:cubicBezTo>
                    <a:cubicBezTo>
                      <a:pt x="257" y="1152"/>
                      <a:pt x="257" y="1152"/>
                      <a:pt x="257" y="1152"/>
                    </a:cubicBezTo>
                    <a:cubicBezTo>
                      <a:pt x="237" y="1173"/>
                      <a:pt x="237" y="1206"/>
                      <a:pt x="257" y="1226"/>
                    </a:cubicBezTo>
                    <a:cubicBezTo>
                      <a:pt x="326" y="1295"/>
                      <a:pt x="326" y="1295"/>
                      <a:pt x="326" y="1295"/>
                    </a:cubicBezTo>
                    <a:cubicBezTo>
                      <a:pt x="346" y="1315"/>
                      <a:pt x="379" y="1315"/>
                      <a:pt x="400" y="1295"/>
                    </a:cubicBezTo>
                    <a:cubicBezTo>
                      <a:pt x="447" y="1247"/>
                      <a:pt x="447" y="1247"/>
                      <a:pt x="447" y="1247"/>
                    </a:cubicBezTo>
                    <a:cubicBezTo>
                      <a:pt x="458" y="1236"/>
                      <a:pt x="481" y="1227"/>
                      <a:pt x="503" y="1240"/>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600">
                  <a:solidFill>
                    <a:schemeClr val="dk1"/>
                  </a:solidFill>
                  <a:latin typeface="Cambria"/>
                  <a:ea typeface="Cambria"/>
                  <a:cs typeface="Cambria"/>
                  <a:sym typeface="Cambria"/>
                </a:endParaRPr>
              </a:p>
            </p:txBody>
          </p:sp>
          <p:sp>
            <p:nvSpPr>
              <p:cNvPr id="625" name="Google Shape;625;p87"/>
              <p:cNvSpPr/>
              <p:nvPr/>
            </p:nvSpPr>
            <p:spPr>
              <a:xfrm>
                <a:off x="1517650" y="1308101"/>
                <a:ext cx="173038" cy="173037"/>
              </a:xfrm>
              <a:custGeom>
                <a:rect b="b" l="l" r="r" t="t"/>
                <a:pathLst>
                  <a:path extrusionOk="0" h="676" w="675">
                    <a:moveTo>
                      <a:pt x="337" y="676"/>
                    </a:moveTo>
                    <a:cubicBezTo>
                      <a:pt x="151" y="676"/>
                      <a:pt x="0" y="524"/>
                      <a:pt x="0" y="338"/>
                    </a:cubicBezTo>
                    <a:cubicBezTo>
                      <a:pt x="0" y="152"/>
                      <a:pt x="151" y="0"/>
                      <a:pt x="337" y="0"/>
                    </a:cubicBezTo>
                    <a:cubicBezTo>
                      <a:pt x="523" y="0"/>
                      <a:pt x="675" y="152"/>
                      <a:pt x="675" y="338"/>
                    </a:cubicBezTo>
                    <a:cubicBezTo>
                      <a:pt x="675" y="524"/>
                      <a:pt x="523" y="676"/>
                      <a:pt x="337" y="676"/>
                    </a:cubicBezTo>
                    <a:close/>
                    <a:moveTo>
                      <a:pt x="337" y="91"/>
                    </a:moveTo>
                    <a:cubicBezTo>
                      <a:pt x="201" y="91"/>
                      <a:pt x="90" y="202"/>
                      <a:pt x="90" y="338"/>
                    </a:cubicBezTo>
                    <a:cubicBezTo>
                      <a:pt x="90" y="474"/>
                      <a:pt x="201" y="585"/>
                      <a:pt x="337" y="585"/>
                    </a:cubicBezTo>
                    <a:cubicBezTo>
                      <a:pt x="473" y="585"/>
                      <a:pt x="584" y="474"/>
                      <a:pt x="584" y="338"/>
                    </a:cubicBezTo>
                    <a:cubicBezTo>
                      <a:pt x="584" y="202"/>
                      <a:pt x="473" y="91"/>
                      <a:pt x="337" y="91"/>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600">
                  <a:solidFill>
                    <a:schemeClr val="dk1"/>
                  </a:solidFill>
                  <a:latin typeface="Cambria"/>
                  <a:ea typeface="Cambria"/>
                  <a:cs typeface="Cambria"/>
                  <a:sym typeface="Cambria"/>
                </a:endParaRPr>
              </a:p>
            </p:txBody>
          </p:sp>
        </p:grpSp>
        <p:sp>
          <p:nvSpPr>
            <p:cNvPr id="626" name="Google Shape;626;p87"/>
            <p:cNvSpPr/>
            <p:nvPr/>
          </p:nvSpPr>
          <p:spPr>
            <a:xfrm>
              <a:off x="1527175" y="871538"/>
              <a:ext cx="153988" cy="252414"/>
            </a:xfrm>
            <a:custGeom>
              <a:rect b="b" l="l" r="r" t="t"/>
              <a:pathLst>
                <a:path extrusionOk="0" h="995" w="603">
                  <a:moveTo>
                    <a:pt x="120" y="121"/>
                  </a:moveTo>
                  <a:cubicBezTo>
                    <a:pt x="482" y="121"/>
                    <a:pt x="482" y="121"/>
                    <a:pt x="482" y="121"/>
                  </a:cubicBezTo>
                  <a:cubicBezTo>
                    <a:pt x="482" y="968"/>
                    <a:pt x="482" y="968"/>
                    <a:pt x="482" y="968"/>
                  </a:cubicBezTo>
                  <a:cubicBezTo>
                    <a:pt x="523" y="975"/>
                    <a:pt x="564" y="984"/>
                    <a:pt x="603" y="995"/>
                  </a:cubicBezTo>
                  <a:cubicBezTo>
                    <a:pt x="603" y="61"/>
                    <a:pt x="603" y="61"/>
                    <a:pt x="603" y="61"/>
                  </a:cubicBezTo>
                  <a:cubicBezTo>
                    <a:pt x="603" y="27"/>
                    <a:pt x="576" y="0"/>
                    <a:pt x="543" y="0"/>
                  </a:cubicBezTo>
                  <a:cubicBezTo>
                    <a:pt x="60" y="0"/>
                    <a:pt x="60" y="0"/>
                    <a:pt x="60" y="0"/>
                  </a:cubicBezTo>
                  <a:cubicBezTo>
                    <a:pt x="27" y="0"/>
                    <a:pt x="0" y="27"/>
                    <a:pt x="0" y="61"/>
                  </a:cubicBezTo>
                  <a:cubicBezTo>
                    <a:pt x="0" y="995"/>
                    <a:pt x="0" y="995"/>
                    <a:pt x="0" y="995"/>
                  </a:cubicBezTo>
                  <a:cubicBezTo>
                    <a:pt x="39" y="984"/>
                    <a:pt x="79" y="975"/>
                    <a:pt x="120" y="968"/>
                  </a:cubicBezTo>
                  <a:lnTo>
                    <a:pt x="120" y="121"/>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600">
                <a:solidFill>
                  <a:schemeClr val="dk1"/>
                </a:solidFill>
                <a:latin typeface="Cambria"/>
                <a:ea typeface="Cambria"/>
                <a:cs typeface="Cambria"/>
                <a:sym typeface="Cambria"/>
              </a:endParaRPr>
            </a:p>
          </p:txBody>
        </p:sp>
        <p:sp>
          <p:nvSpPr>
            <p:cNvPr id="627" name="Google Shape;627;p87"/>
            <p:cNvSpPr/>
            <p:nvPr/>
          </p:nvSpPr>
          <p:spPr>
            <a:xfrm>
              <a:off x="1895475" y="809626"/>
              <a:ext cx="153988" cy="522287"/>
            </a:xfrm>
            <a:custGeom>
              <a:rect b="b" l="l" r="r" t="t"/>
              <a:pathLst>
                <a:path extrusionOk="0" h="2051" w="604">
                  <a:moveTo>
                    <a:pt x="61" y="0"/>
                  </a:moveTo>
                  <a:cubicBezTo>
                    <a:pt x="27" y="0"/>
                    <a:pt x="0" y="27"/>
                    <a:pt x="0" y="60"/>
                  </a:cubicBezTo>
                  <a:cubicBezTo>
                    <a:pt x="0" y="1990"/>
                    <a:pt x="0" y="1990"/>
                    <a:pt x="0" y="1990"/>
                  </a:cubicBezTo>
                  <a:cubicBezTo>
                    <a:pt x="0" y="2024"/>
                    <a:pt x="27" y="2051"/>
                    <a:pt x="61" y="2051"/>
                  </a:cubicBezTo>
                  <a:cubicBezTo>
                    <a:pt x="543" y="2051"/>
                    <a:pt x="543" y="2051"/>
                    <a:pt x="543" y="2051"/>
                  </a:cubicBezTo>
                  <a:cubicBezTo>
                    <a:pt x="577" y="2051"/>
                    <a:pt x="604" y="2024"/>
                    <a:pt x="604" y="1990"/>
                  </a:cubicBezTo>
                  <a:cubicBezTo>
                    <a:pt x="604" y="60"/>
                    <a:pt x="604" y="60"/>
                    <a:pt x="604" y="60"/>
                  </a:cubicBezTo>
                  <a:cubicBezTo>
                    <a:pt x="604" y="27"/>
                    <a:pt x="577" y="0"/>
                    <a:pt x="543" y="0"/>
                  </a:cubicBezTo>
                  <a:lnTo>
                    <a:pt x="61" y="0"/>
                  </a:lnTo>
                  <a:close/>
                  <a:moveTo>
                    <a:pt x="483" y="1930"/>
                  </a:moveTo>
                  <a:cubicBezTo>
                    <a:pt x="121" y="1930"/>
                    <a:pt x="121" y="1930"/>
                    <a:pt x="121" y="1930"/>
                  </a:cubicBezTo>
                  <a:cubicBezTo>
                    <a:pt x="121" y="121"/>
                    <a:pt x="121" y="121"/>
                    <a:pt x="121" y="121"/>
                  </a:cubicBezTo>
                  <a:cubicBezTo>
                    <a:pt x="483" y="121"/>
                    <a:pt x="483" y="121"/>
                    <a:pt x="483" y="121"/>
                  </a:cubicBezTo>
                  <a:lnTo>
                    <a:pt x="483" y="193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600">
                <a:solidFill>
                  <a:schemeClr val="dk1"/>
                </a:solidFill>
                <a:latin typeface="Cambria"/>
                <a:ea typeface="Cambria"/>
                <a:cs typeface="Cambria"/>
                <a:sym typeface="Cambria"/>
              </a:endParaRPr>
            </a:p>
          </p:txBody>
        </p:sp>
        <p:sp>
          <p:nvSpPr>
            <p:cNvPr id="628" name="Google Shape;628;p87"/>
            <p:cNvSpPr/>
            <p:nvPr/>
          </p:nvSpPr>
          <p:spPr>
            <a:xfrm>
              <a:off x="1736725" y="1147763"/>
              <a:ext cx="128589" cy="146050"/>
            </a:xfrm>
            <a:custGeom>
              <a:rect b="b" l="l" r="r" t="t"/>
              <a:pathLst>
                <a:path extrusionOk="0" h="572" w="502">
                  <a:moveTo>
                    <a:pt x="381" y="121"/>
                  </a:moveTo>
                  <a:cubicBezTo>
                    <a:pt x="381" y="343"/>
                    <a:pt x="381" y="343"/>
                    <a:pt x="381" y="343"/>
                  </a:cubicBezTo>
                  <a:cubicBezTo>
                    <a:pt x="430" y="414"/>
                    <a:pt x="471" y="490"/>
                    <a:pt x="502" y="572"/>
                  </a:cubicBezTo>
                  <a:cubicBezTo>
                    <a:pt x="502" y="60"/>
                    <a:pt x="502" y="60"/>
                    <a:pt x="502" y="60"/>
                  </a:cubicBezTo>
                  <a:cubicBezTo>
                    <a:pt x="502" y="27"/>
                    <a:pt x="475" y="0"/>
                    <a:pt x="441" y="0"/>
                  </a:cubicBezTo>
                  <a:cubicBezTo>
                    <a:pt x="0" y="0"/>
                    <a:pt x="0" y="0"/>
                    <a:pt x="0" y="0"/>
                  </a:cubicBezTo>
                  <a:cubicBezTo>
                    <a:pt x="64" y="34"/>
                    <a:pt x="123" y="75"/>
                    <a:pt x="178" y="121"/>
                  </a:cubicBezTo>
                  <a:lnTo>
                    <a:pt x="381" y="121"/>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600">
                <a:solidFill>
                  <a:schemeClr val="dk1"/>
                </a:solidFill>
                <a:latin typeface="Cambria"/>
                <a:ea typeface="Cambria"/>
                <a:cs typeface="Cambria"/>
                <a:sym typeface="Cambria"/>
              </a:endParaRPr>
            </a:p>
          </p:txBody>
        </p:sp>
        <p:sp>
          <p:nvSpPr>
            <p:cNvPr id="629" name="Google Shape;629;p87"/>
            <p:cNvSpPr/>
            <p:nvPr/>
          </p:nvSpPr>
          <p:spPr>
            <a:xfrm>
              <a:off x="1158875" y="931863"/>
              <a:ext cx="152401" cy="400052"/>
            </a:xfrm>
            <a:custGeom>
              <a:rect b="b" l="l" r="r" t="t"/>
              <a:pathLst>
                <a:path extrusionOk="0" h="1569" w="603">
                  <a:moveTo>
                    <a:pt x="61" y="1569"/>
                  </a:moveTo>
                  <a:cubicBezTo>
                    <a:pt x="543" y="1569"/>
                    <a:pt x="543" y="1569"/>
                    <a:pt x="543" y="1569"/>
                  </a:cubicBezTo>
                  <a:cubicBezTo>
                    <a:pt x="576" y="1569"/>
                    <a:pt x="603" y="1542"/>
                    <a:pt x="603" y="1508"/>
                  </a:cubicBezTo>
                  <a:cubicBezTo>
                    <a:pt x="603" y="61"/>
                    <a:pt x="603" y="61"/>
                    <a:pt x="603" y="61"/>
                  </a:cubicBezTo>
                  <a:cubicBezTo>
                    <a:pt x="603" y="27"/>
                    <a:pt x="576" y="0"/>
                    <a:pt x="543" y="0"/>
                  </a:cubicBezTo>
                  <a:cubicBezTo>
                    <a:pt x="61" y="0"/>
                    <a:pt x="61" y="0"/>
                    <a:pt x="61" y="0"/>
                  </a:cubicBezTo>
                  <a:cubicBezTo>
                    <a:pt x="27" y="0"/>
                    <a:pt x="0" y="28"/>
                    <a:pt x="0" y="61"/>
                  </a:cubicBezTo>
                  <a:cubicBezTo>
                    <a:pt x="0" y="1508"/>
                    <a:pt x="0" y="1508"/>
                    <a:pt x="0" y="1508"/>
                  </a:cubicBezTo>
                  <a:cubicBezTo>
                    <a:pt x="0" y="1542"/>
                    <a:pt x="27" y="1569"/>
                    <a:pt x="61" y="1569"/>
                  </a:cubicBezTo>
                  <a:close/>
                  <a:moveTo>
                    <a:pt x="121" y="121"/>
                  </a:moveTo>
                  <a:cubicBezTo>
                    <a:pt x="483" y="121"/>
                    <a:pt x="483" y="121"/>
                    <a:pt x="483" y="121"/>
                  </a:cubicBezTo>
                  <a:cubicBezTo>
                    <a:pt x="483" y="1448"/>
                    <a:pt x="483" y="1448"/>
                    <a:pt x="483" y="1448"/>
                  </a:cubicBezTo>
                  <a:cubicBezTo>
                    <a:pt x="121" y="1448"/>
                    <a:pt x="121" y="1448"/>
                    <a:pt x="121" y="1448"/>
                  </a:cubicBezTo>
                  <a:lnTo>
                    <a:pt x="121" y="121"/>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600">
                <a:solidFill>
                  <a:schemeClr val="dk1"/>
                </a:solidFill>
                <a:latin typeface="Cambria"/>
                <a:ea typeface="Cambria"/>
                <a:cs typeface="Cambria"/>
                <a:sym typeface="Cambria"/>
              </a:endParaRPr>
            </a:p>
          </p:txBody>
        </p:sp>
        <p:sp>
          <p:nvSpPr>
            <p:cNvPr id="630" name="Google Shape;630;p87"/>
            <p:cNvSpPr/>
            <p:nvPr/>
          </p:nvSpPr>
          <p:spPr>
            <a:xfrm>
              <a:off x="1343025" y="1023938"/>
              <a:ext cx="153988" cy="269874"/>
            </a:xfrm>
            <a:custGeom>
              <a:rect b="b" l="l" r="r" t="t"/>
              <a:pathLst>
                <a:path extrusionOk="0" h="1055" w="603">
                  <a:moveTo>
                    <a:pt x="121" y="121"/>
                  </a:moveTo>
                  <a:cubicBezTo>
                    <a:pt x="483" y="121"/>
                    <a:pt x="483" y="121"/>
                    <a:pt x="483" y="121"/>
                  </a:cubicBezTo>
                  <a:cubicBezTo>
                    <a:pt x="483" y="493"/>
                    <a:pt x="483" y="493"/>
                    <a:pt x="483" y="493"/>
                  </a:cubicBezTo>
                  <a:cubicBezTo>
                    <a:pt x="521" y="471"/>
                    <a:pt x="562" y="452"/>
                    <a:pt x="603" y="434"/>
                  </a:cubicBezTo>
                  <a:cubicBezTo>
                    <a:pt x="603" y="61"/>
                    <a:pt x="603" y="61"/>
                    <a:pt x="603" y="61"/>
                  </a:cubicBezTo>
                  <a:cubicBezTo>
                    <a:pt x="603" y="27"/>
                    <a:pt x="576" y="0"/>
                    <a:pt x="543" y="0"/>
                  </a:cubicBezTo>
                  <a:cubicBezTo>
                    <a:pt x="60" y="0"/>
                    <a:pt x="60" y="0"/>
                    <a:pt x="60" y="0"/>
                  </a:cubicBezTo>
                  <a:cubicBezTo>
                    <a:pt x="27" y="0"/>
                    <a:pt x="0" y="27"/>
                    <a:pt x="0" y="61"/>
                  </a:cubicBezTo>
                  <a:cubicBezTo>
                    <a:pt x="0" y="1055"/>
                    <a:pt x="0" y="1055"/>
                    <a:pt x="0" y="1055"/>
                  </a:cubicBezTo>
                  <a:cubicBezTo>
                    <a:pt x="31" y="973"/>
                    <a:pt x="72" y="897"/>
                    <a:pt x="121" y="826"/>
                  </a:cubicBezTo>
                  <a:lnTo>
                    <a:pt x="121" y="121"/>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600">
                <a:solidFill>
                  <a:schemeClr val="dk1"/>
                </a:solidFill>
                <a:latin typeface="Cambria"/>
                <a:ea typeface="Cambria"/>
                <a:cs typeface="Cambria"/>
                <a:sym typeface="Cambria"/>
              </a:endParaRPr>
            </a:p>
          </p:txBody>
        </p:sp>
        <p:sp>
          <p:nvSpPr>
            <p:cNvPr id="631" name="Google Shape;631;p87"/>
            <p:cNvSpPr/>
            <p:nvPr/>
          </p:nvSpPr>
          <p:spPr>
            <a:xfrm>
              <a:off x="1168400" y="547688"/>
              <a:ext cx="866777" cy="468311"/>
            </a:xfrm>
            <a:custGeom>
              <a:rect b="b" l="l" r="r" t="t"/>
              <a:pathLst>
                <a:path extrusionOk="0" h="1843" w="3405">
                  <a:moveTo>
                    <a:pt x="213" y="964"/>
                  </a:moveTo>
                  <a:cubicBezTo>
                    <a:pt x="230" y="968"/>
                    <a:pt x="247" y="970"/>
                    <a:pt x="264" y="970"/>
                  </a:cubicBezTo>
                  <a:cubicBezTo>
                    <a:pt x="333" y="969"/>
                    <a:pt x="399" y="939"/>
                    <a:pt x="445" y="886"/>
                  </a:cubicBezTo>
                  <a:cubicBezTo>
                    <a:pt x="752" y="1040"/>
                    <a:pt x="752" y="1040"/>
                    <a:pt x="752" y="1040"/>
                  </a:cubicBezTo>
                  <a:cubicBezTo>
                    <a:pt x="723" y="1170"/>
                    <a:pt x="805" y="1299"/>
                    <a:pt x="935" y="1328"/>
                  </a:cubicBezTo>
                  <a:cubicBezTo>
                    <a:pt x="1065" y="1357"/>
                    <a:pt x="1194" y="1275"/>
                    <a:pt x="1223" y="1145"/>
                  </a:cubicBezTo>
                  <a:cubicBezTo>
                    <a:pt x="1235" y="1092"/>
                    <a:pt x="1228" y="1037"/>
                    <a:pt x="1205" y="988"/>
                  </a:cubicBezTo>
                  <a:cubicBezTo>
                    <a:pt x="1571" y="683"/>
                    <a:pt x="1571" y="683"/>
                    <a:pt x="1571" y="683"/>
                  </a:cubicBezTo>
                  <a:cubicBezTo>
                    <a:pt x="1634" y="730"/>
                    <a:pt x="1716" y="741"/>
                    <a:pt x="1790" y="714"/>
                  </a:cubicBezTo>
                  <a:cubicBezTo>
                    <a:pt x="2256" y="1413"/>
                    <a:pt x="2256" y="1413"/>
                    <a:pt x="2256" y="1413"/>
                  </a:cubicBezTo>
                  <a:cubicBezTo>
                    <a:pt x="2167" y="1512"/>
                    <a:pt x="2175" y="1665"/>
                    <a:pt x="2274" y="1754"/>
                  </a:cubicBezTo>
                  <a:cubicBezTo>
                    <a:pt x="2373" y="1843"/>
                    <a:pt x="2526" y="1835"/>
                    <a:pt x="2615" y="1735"/>
                  </a:cubicBezTo>
                  <a:cubicBezTo>
                    <a:pt x="2703" y="1638"/>
                    <a:pt x="2696" y="1487"/>
                    <a:pt x="2599" y="1398"/>
                  </a:cubicBezTo>
                  <a:cubicBezTo>
                    <a:pt x="3100" y="479"/>
                    <a:pt x="3100" y="479"/>
                    <a:pt x="3100" y="479"/>
                  </a:cubicBezTo>
                  <a:cubicBezTo>
                    <a:pt x="3119" y="484"/>
                    <a:pt x="3139" y="487"/>
                    <a:pt x="3159" y="487"/>
                  </a:cubicBezTo>
                  <a:cubicBezTo>
                    <a:pt x="3293" y="488"/>
                    <a:pt x="3403" y="380"/>
                    <a:pt x="3404" y="246"/>
                  </a:cubicBezTo>
                  <a:cubicBezTo>
                    <a:pt x="3405" y="112"/>
                    <a:pt x="3297" y="2"/>
                    <a:pt x="3162" y="1"/>
                  </a:cubicBezTo>
                  <a:cubicBezTo>
                    <a:pt x="3028" y="0"/>
                    <a:pt x="2919" y="108"/>
                    <a:pt x="2918" y="242"/>
                  </a:cubicBezTo>
                  <a:cubicBezTo>
                    <a:pt x="2917" y="310"/>
                    <a:pt x="2945" y="375"/>
                    <a:pt x="2995" y="421"/>
                  </a:cubicBezTo>
                  <a:cubicBezTo>
                    <a:pt x="2494" y="1340"/>
                    <a:pt x="2494" y="1340"/>
                    <a:pt x="2494" y="1340"/>
                  </a:cubicBezTo>
                  <a:cubicBezTo>
                    <a:pt x="2449" y="1327"/>
                    <a:pt x="2400" y="1329"/>
                    <a:pt x="2356" y="1346"/>
                  </a:cubicBezTo>
                  <a:cubicBezTo>
                    <a:pt x="1891" y="647"/>
                    <a:pt x="1891" y="647"/>
                    <a:pt x="1891" y="647"/>
                  </a:cubicBezTo>
                  <a:cubicBezTo>
                    <a:pt x="1980" y="548"/>
                    <a:pt x="1972" y="396"/>
                    <a:pt x="1873" y="306"/>
                  </a:cubicBezTo>
                  <a:cubicBezTo>
                    <a:pt x="1774" y="217"/>
                    <a:pt x="1622" y="225"/>
                    <a:pt x="1532" y="324"/>
                  </a:cubicBezTo>
                  <a:cubicBezTo>
                    <a:pt x="1467" y="397"/>
                    <a:pt x="1452" y="502"/>
                    <a:pt x="1494" y="590"/>
                  </a:cubicBezTo>
                  <a:cubicBezTo>
                    <a:pt x="1128" y="895"/>
                    <a:pt x="1128" y="895"/>
                    <a:pt x="1128" y="895"/>
                  </a:cubicBezTo>
                  <a:cubicBezTo>
                    <a:pt x="1027" y="821"/>
                    <a:pt x="887" y="838"/>
                    <a:pt x="807" y="932"/>
                  </a:cubicBezTo>
                  <a:cubicBezTo>
                    <a:pt x="500" y="779"/>
                    <a:pt x="500" y="779"/>
                    <a:pt x="500" y="779"/>
                  </a:cubicBezTo>
                  <a:cubicBezTo>
                    <a:pt x="527" y="649"/>
                    <a:pt x="444" y="520"/>
                    <a:pt x="314" y="492"/>
                  </a:cubicBezTo>
                  <a:cubicBezTo>
                    <a:pt x="184" y="465"/>
                    <a:pt x="56" y="548"/>
                    <a:pt x="28" y="678"/>
                  </a:cubicBezTo>
                  <a:cubicBezTo>
                    <a:pt x="0" y="808"/>
                    <a:pt x="83" y="936"/>
                    <a:pt x="213" y="964"/>
                  </a:cubicBezTo>
                  <a:close/>
                  <a:moveTo>
                    <a:pt x="3159" y="125"/>
                  </a:moveTo>
                  <a:cubicBezTo>
                    <a:pt x="3226" y="125"/>
                    <a:pt x="3280" y="179"/>
                    <a:pt x="3280" y="246"/>
                  </a:cubicBezTo>
                  <a:cubicBezTo>
                    <a:pt x="3280" y="313"/>
                    <a:pt x="3226" y="367"/>
                    <a:pt x="3159" y="367"/>
                  </a:cubicBezTo>
                  <a:cubicBezTo>
                    <a:pt x="3092" y="367"/>
                    <a:pt x="3038" y="313"/>
                    <a:pt x="3038" y="246"/>
                  </a:cubicBezTo>
                  <a:cubicBezTo>
                    <a:pt x="3038" y="179"/>
                    <a:pt x="3092" y="125"/>
                    <a:pt x="3159" y="125"/>
                  </a:cubicBezTo>
                  <a:close/>
                  <a:moveTo>
                    <a:pt x="2435" y="1452"/>
                  </a:moveTo>
                  <a:cubicBezTo>
                    <a:pt x="2502" y="1452"/>
                    <a:pt x="2556" y="1506"/>
                    <a:pt x="2556" y="1573"/>
                  </a:cubicBezTo>
                  <a:cubicBezTo>
                    <a:pt x="2556" y="1639"/>
                    <a:pt x="2502" y="1693"/>
                    <a:pt x="2435" y="1693"/>
                  </a:cubicBezTo>
                  <a:cubicBezTo>
                    <a:pt x="2369" y="1693"/>
                    <a:pt x="2315" y="1639"/>
                    <a:pt x="2315" y="1573"/>
                  </a:cubicBezTo>
                  <a:cubicBezTo>
                    <a:pt x="2315" y="1506"/>
                    <a:pt x="2369" y="1452"/>
                    <a:pt x="2435" y="1452"/>
                  </a:cubicBezTo>
                  <a:close/>
                  <a:moveTo>
                    <a:pt x="1711" y="367"/>
                  </a:moveTo>
                  <a:cubicBezTo>
                    <a:pt x="1778" y="367"/>
                    <a:pt x="1832" y="421"/>
                    <a:pt x="1832" y="487"/>
                  </a:cubicBezTo>
                  <a:cubicBezTo>
                    <a:pt x="1832" y="554"/>
                    <a:pt x="1778" y="608"/>
                    <a:pt x="1711" y="608"/>
                  </a:cubicBezTo>
                  <a:cubicBezTo>
                    <a:pt x="1645" y="608"/>
                    <a:pt x="1591" y="554"/>
                    <a:pt x="1591" y="487"/>
                  </a:cubicBezTo>
                  <a:cubicBezTo>
                    <a:pt x="1591" y="421"/>
                    <a:pt x="1645" y="367"/>
                    <a:pt x="1711" y="367"/>
                  </a:cubicBezTo>
                  <a:close/>
                  <a:moveTo>
                    <a:pt x="988" y="970"/>
                  </a:moveTo>
                  <a:cubicBezTo>
                    <a:pt x="1054" y="970"/>
                    <a:pt x="1108" y="1024"/>
                    <a:pt x="1108" y="1090"/>
                  </a:cubicBezTo>
                  <a:cubicBezTo>
                    <a:pt x="1108" y="1157"/>
                    <a:pt x="1054" y="1211"/>
                    <a:pt x="988" y="1211"/>
                  </a:cubicBezTo>
                  <a:cubicBezTo>
                    <a:pt x="921" y="1211"/>
                    <a:pt x="867" y="1157"/>
                    <a:pt x="867" y="1090"/>
                  </a:cubicBezTo>
                  <a:cubicBezTo>
                    <a:pt x="867" y="1024"/>
                    <a:pt x="921" y="970"/>
                    <a:pt x="988" y="970"/>
                  </a:cubicBezTo>
                  <a:close/>
                  <a:moveTo>
                    <a:pt x="264" y="608"/>
                  </a:moveTo>
                  <a:cubicBezTo>
                    <a:pt x="330" y="608"/>
                    <a:pt x="384" y="662"/>
                    <a:pt x="384" y="728"/>
                  </a:cubicBezTo>
                  <a:cubicBezTo>
                    <a:pt x="384" y="795"/>
                    <a:pt x="330" y="849"/>
                    <a:pt x="264" y="849"/>
                  </a:cubicBezTo>
                  <a:cubicBezTo>
                    <a:pt x="197" y="849"/>
                    <a:pt x="143" y="795"/>
                    <a:pt x="143" y="728"/>
                  </a:cubicBezTo>
                  <a:cubicBezTo>
                    <a:pt x="143" y="662"/>
                    <a:pt x="197" y="608"/>
                    <a:pt x="264" y="608"/>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600">
                <a:solidFill>
                  <a:schemeClr val="dk1"/>
                </a:solidFill>
                <a:latin typeface="Cambria"/>
                <a:ea typeface="Cambria"/>
                <a:cs typeface="Cambria"/>
                <a:sym typeface="Cambria"/>
              </a:endParaRPr>
            </a:p>
          </p:txBody>
        </p:sp>
        <p:sp>
          <p:nvSpPr>
            <p:cNvPr id="632" name="Google Shape;632;p87"/>
            <p:cNvSpPr/>
            <p:nvPr/>
          </p:nvSpPr>
          <p:spPr>
            <a:xfrm>
              <a:off x="1879600" y="1347788"/>
              <a:ext cx="185738" cy="92075"/>
            </a:xfrm>
            <a:custGeom>
              <a:rect b="b" l="l" r="r" t="t"/>
              <a:pathLst>
                <a:path extrusionOk="0" h="362" w="727">
                  <a:moveTo>
                    <a:pt x="667" y="0"/>
                  </a:moveTo>
                  <a:cubicBezTo>
                    <a:pt x="0" y="0"/>
                    <a:pt x="0" y="0"/>
                    <a:pt x="0" y="0"/>
                  </a:cubicBezTo>
                  <a:cubicBezTo>
                    <a:pt x="7" y="40"/>
                    <a:pt x="11" y="80"/>
                    <a:pt x="14" y="121"/>
                  </a:cubicBezTo>
                  <a:cubicBezTo>
                    <a:pt x="606" y="121"/>
                    <a:pt x="606" y="121"/>
                    <a:pt x="606" y="121"/>
                  </a:cubicBezTo>
                  <a:cubicBezTo>
                    <a:pt x="606" y="241"/>
                    <a:pt x="606" y="241"/>
                    <a:pt x="606" y="241"/>
                  </a:cubicBezTo>
                  <a:cubicBezTo>
                    <a:pt x="14" y="241"/>
                    <a:pt x="14" y="241"/>
                    <a:pt x="14" y="241"/>
                  </a:cubicBezTo>
                  <a:cubicBezTo>
                    <a:pt x="11" y="282"/>
                    <a:pt x="7" y="322"/>
                    <a:pt x="0" y="362"/>
                  </a:cubicBezTo>
                  <a:cubicBezTo>
                    <a:pt x="667" y="362"/>
                    <a:pt x="667" y="362"/>
                    <a:pt x="667" y="362"/>
                  </a:cubicBezTo>
                  <a:cubicBezTo>
                    <a:pt x="700" y="362"/>
                    <a:pt x="727" y="335"/>
                    <a:pt x="727" y="302"/>
                  </a:cubicBezTo>
                  <a:cubicBezTo>
                    <a:pt x="727" y="60"/>
                    <a:pt x="727" y="60"/>
                    <a:pt x="727" y="60"/>
                  </a:cubicBezTo>
                  <a:cubicBezTo>
                    <a:pt x="727" y="27"/>
                    <a:pt x="700" y="0"/>
                    <a:pt x="667" y="0"/>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600">
                <a:solidFill>
                  <a:schemeClr val="dk1"/>
                </a:solidFill>
                <a:latin typeface="Cambria"/>
                <a:ea typeface="Cambria"/>
                <a:cs typeface="Cambria"/>
                <a:sym typeface="Cambria"/>
              </a:endParaRPr>
            </a:p>
          </p:txBody>
        </p:sp>
        <p:sp>
          <p:nvSpPr>
            <p:cNvPr id="633" name="Google Shape;633;p87"/>
            <p:cNvSpPr/>
            <p:nvPr/>
          </p:nvSpPr>
          <p:spPr>
            <a:xfrm>
              <a:off x="1143000" y="1347788"/>
              <a:ext cx="185738" cy="92075"/>
            </a:xfrm>
            <a:custGeom>
              <a:rect b="b" l="l" r="r" t="t"/>
              <a:pathLst>
                <a:path extrusionOk="0" h="362" w="726">
                  <a:moveTo>
                    <a:pt x="121" y="241"/>
                  </a:moveTo>
                  <a:cubicBezTo>
                    <a:pt x="121" y="121"/>
                    <a:pt x="121" y="121"/>
                    <a:pt x="121" y="121"/>
                  </a:cubicBezTo>
                  <a:cubicBezTo>
                    <a:pt x="713" y="121"/>
                    <a:pt x="713" y="121"/>
                    <a:pt x="713" y="121"/>
                  </a:cubicBezTo>
                  <a:cubicBezTo>
                    <a:pt x="715" y="80"/>
                    <a:pt x="720" y="40"/>
                    <a:pt x="726" y="0"/>
                  </a:cubicBezTo>
                  <a:cubicBezTo>
                    <a:pt x="60" y="0"/>
                    <a:pt x="60" y="0"/>
                    <a:pt x="60" y="0"/>
                  </a:cubicBezTo>
                  <a:cubicBezTo>
                    <a:pt x="27" y="0"/>
                    <a:pt x="0" y="27"/>
                    <a:pt x="0" y="60"/>
                  </a:cubicBezTo>
                  <a:cubicBezTo>
                    <a:pt x="0" y="302"/>
                    <a:pt x="0" y="302"/>
                    <a:pt x="0" y="302"/>
                  </a:cubicBezTo>
                  <a:cubicBezTo>
                    <a:pt x="0" y="335"/>
                    <a:pt x="27" y="362"/>
                    <a:pt x="60" y="362"/>
                  </a:cubicBezTo>
                  <a:cubicBezTo>
                    <a:pt x="726" y="362"/>
                    <a:pt x="726" y="362"/>
                    <a:pt x="726" y="362"/>
                  </a:cubicBezTo>
                  <a:cubicBezTo>
                    <a:pt x="720" y="322"/>
                    <a:pt x="715" y="282"/>
                    <a:pt x="713" y="241"/>
                  </a:cubicBezTo>
                  <a:lnTo>
                    <a:pt x="121" y="241"/>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600">
                <a:solidFill>
                  <a:schemeClr val="dk1"/>
                </a:solidFill>
                <a:latin typeface="Cambria"/>
                <a:ea typeface="Cambria"/>
                <a:cs typeface="Cambria"/>
                <a:sym typeface="Cambria"/>
              </a:endParaRPr>
            </a:p>
          </p:txBody>
        </p:sp>
      </p:grpSp>
      <p:grpSp>
        <p:nvGrpSpPr>
          <p:cNvPr id="634" name="Google Shape;634;p87"/>
          <p:cNvGrpSpPr/>
          <p:nvPr/>
        </p:nvGrpSpPr>
        <p:grpSpPr>
          <a:xfrm>
            <a:off x="7124471" y="1318784"/>
            <a:ext cx="582641" cy="719138"/>
            <a:chOff x="5492750" y="471488"/>
            <a:chExt cx="922338" cy="1138237"/>
          </a:xfrm>
        </p:grpSpPr>
        <p:sp>
          <p:nvSpPr>
            <p:cNvPr id="635" name="Google Shape;635;p87"/>
            <p:cNvSpPr/>
            <p:nvPr/>
          </p:nvSpPr>
          <p:spPr>
            <a:xfrm>
              <a:off x="5785644" y="1148557"/>
              <a:ext cx="336551" cy="336551"/>
            </a:xfrm>
            <a:custGeom>
              <a:rect b="b" l="l" r="r" t="t"/>
              <a:pathLst>
                <a:path extrusionOk="0" h="1324" w="1322">
                  <a:moveTo>
                    <a:pt x="1322" y="327"/>
                  </a:moveTo>
                  <a:cubicBezTo>
                    <a:pt x="1320" y="313"/>
                    <a:pt x="1311" y="300"/>
                    <a:pt x="1298" y="294"/>
                  </a:cubicBezTo>
                  <a:cubicBezTo>
                    <a:pt x="678" y="5"/>
                    <a:pt x="678" y="5"/>
                    <a:pt x="678" y="5"/>
                  </a:cubicBezTo>
                  <a:cubicBezTo>
                    <a:pt x="667" y="0"/>
                    <a:pt x="654" y="0"/>
                    <a:pt x="643" y="5"/>
                  </a:cubicBezTo>
                  <a:cubicBezTo>
                    <a:pt x="23" y="294"/>
                    <a:pt x="23" y="294"/>
                    <a:pt x="23" y="294"/>
                  </a:cubicBezTo>
                  <a:cubicBezTo>
                    <a:pt x="10" y="300"/>
                    <a:pt x="1" y="313"/>
                    <a:pt x="0" y="327"/>
                  </a:cubicBezTo>
                  <a:cubicBezTo>
                    <a:pt x="0" y="328"/>
                    <a:pt x="0" y="332"/>
                    <a:pt x="0" y="332"/>
                  </a:cubicBezTo>
                  <a:cubicBezTo>
                    <a:pt x="0" y="1034"/>
                    <a:pt x="0" y="1034"/>
                    <a:pt x="0" y="1034"/>
                  </a:cubicBezTo>
                  <a:cubicBezTo>
                    <a:pt x="0" y="1051"/>
                    <a:pt x="10" y="1066"/>
                    <a:pt x="26" y="1073"/>
                  </a:cubicBezTo>
                  <a:cubicBezTo>
                    <a:pt x="645" y="1321"/>
                    <a:pt x="645" y="1321"/>
                    <a:pt x="645" y="1321"/>
                  </a:cubicBezTo>
                  <a:cubicBezTo>
                    <a:pt x="650" y="1323"/>
                    <a:pt x="656" y="1324"/>
                    <a:pt x="661" y="1324"/>
                  </a:cubicBezTo>
                  <a:cubicBezTo>
                    <a:pt x="666" y="1324"/>
                    <a:pt x="671" y="1323"/>
                    <a:pt x="676" y="1321"/>
                  </a:cubicBezTo>
                  <a:cubicBezTo>
                    <a:pt x="1296" y="1073"/>
                    <a:pt x="1296" y="1073"/>
                    <a:pt x="1296" y="1073"/>
                  </a:cubicBezTo>
                  <a:cubicBezTo>
                    <a:pt x="1312" y="1066"/>
                    <a:pt x="1322" y="1051"/>
                    <a:pt x="1322" y="1034"/>
                  </a:cubicBezTo>
                  <a:cubicBezTo>
                    <a:pt x="1322" y="332"/>
                    <a:pt x="1322" y="332"/>
                    <a:pt x="1322" y="332"/>
                  </a:cubicBezTo>
                  <a:cubicBezTo>
                    <a:pt x="1322" y="332"/>
                    <a:pt x="1322" y="328"/>
                    <a:pt x="1322" y="327"/>
                  </a:cubicBezTo>
                  <a:close/>
                  <a:moveTo>
                    <a:pt x="661" y="88"/>
                  </a:moveTo>
                  <a:cubicBezTo>
                    <a:pt x="1177" y="329"/>
                    <a:pt x="1177" y="329"/>
                    <a:pt x="1177" y="329"/>
                  </a:cubicBezTo>
                  <a:cubicBezTo>
                    <a:pt x="978" y="408"/>
                    <a:pt x="978" y="408"/>
                    <a:pt x="978" y="408"/>
                  </a:cubicBezTo>
                  <a:cubicBezTo>
                    <a:pt x="452" y="185"/>
                    <a:pt x="452" y="185"/>
                    <a:pt x="452" y="185"/>
                  </a:cubicBezTo>
                  <a:lnTo>
                    <a:pt x="661" y="88"/>
                  </a:lnTo>
                  <a:close/>
                  <a:moveTo>
                    <a:pt x="352" y="232"/>
                  </a:moveTo>
                  <a:cubicBezTo>
                    <a:pt x="869" y="452"/>
                    <a:pt x="869" y="452"/>
                    <a:pt x="869" y="452"/>
                  </a:cubicBezTo>
                  <a:cubicBezTo>
                    <a:pt x="661" y="535"/>
                    <a:pt x="661" y="535"/>
                    <a:pt x="661" y="535"/>
                  </a:cubicBezTo>
                  <a:cubicBezTo>
                    <a:pt x="145" y="329"/>
                    <a:pt x="145" y="329"/>
                    <a:pt x="145" y="329"/>
                  </a:cubicBezTo>
                  <a:lnTo>
                    <a:pt x="352" y="232"/>
                  </a:lnTo>
                  <a:close/>
                  <a:moveTo>
                    <a:pt x="82" y="393"/>
                  </a:moveTo>
                  <a:cubicBezTo>
                    <a:pt x="620" y="608"/>
                    <a:pt x="620" y="608"/>
                    <a:pt x="620" y="608"/>
                  </a:cubicBezTo>
                  <a:cubicBezTo>
                    <a:pt x="620" y="1221"/>
                    <a:pt x="620" y="1221"/>
                    <a:pt x="620" y="1221"/>
                  </a:cubicBezTo>
                  <a:cubicBezTo>
                    <a:pt x="82" y="1006"/>
                    <a:pt x="82" y="1006"/>
                    <a:pt x="82" y="1006"/>
                  </a:cubicBezTo>
                  <a:lnTo>
                    <a:pt x="82" y="393"/>
                  </a:lnTo>
                  <a:close/>
                  <a:moveTo>
                    <a:pt x="702" y="1221"/>
                  </a:moveTo>
                  <a:cubicBezTo>
                    <a:pt x="702" y="608"/>
                    <a:pt x="702" y="608"/>
                    <a:pt x="702" y="608"/>
                  </a:cubicBezTo>
                  <a:cubicBezTo>
                    <a:pt x="1239" y="393"/>
                    <a:pt x="1239" y="393"/>
                    <a:pt x="1239" y="393"/>
                  </a:cubicBezTo>
                  <a:cubicBezTo>
                    <a:pt x="1239" y="1006"/>
                    <a:pt x="1239" y="1006"/>
                    <a:pt x="1239" y="1006"/>
                  </a:cubicBezTo>
                  <a:lnTo>
                    <a:pt x="702" y="1221"/>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600">
                <a:solidFill>
                  <a:schemeClr val="dk1"/>
                </a:solidFill>
                <a:latin typeface="Cambria"/>
                <a:ea typeface="Cambria"/>
                <a:cs typeface="Cambria"/>
                <a:sym typeface="Cambria"/>
              </a:endParaRPr>
            </a:p>
          </p:txBody>
        </p:sp>
        <p:sp>
          <p:nvSpPr>
            <p:cNvPr id="636" name="Google Shape;636;p87"/>
            <p:cNvSpPr/>
            <p:nvPr/>
          </p:nvSpPr>
          <p:spPr>
            <a:xfrm>
              <a:off x="5876925" y="795338"/>
              <a:ext cx="153988" cy="252414"/>
            </a:xfrm>
            <a:custGeom>
              <a:rect b="b" l="l" r="r" t="t"/>
              <a:pathLst>
                <a:path extrusionOk="0" h="994" w="603">
                  <a:moveTo>
                    <a:pt x="120" y="120"/>
                  </a:moveTo>
                  <a:cubicBezTo>
                    <a:pt x="482" y="120"/>
                    <a:pt x="482" y="120"/>
                    <a:pt x="482" y="120"/>
                  </a:cubicBezTo>
                  <a:cubicBezTo>
                    <a:pt x="482" y="967"/>
                    <a:pt x="482" y="967"/>
                    <a:pt x="482" y="967"/>
                  </a:cubicBezTo>
                  <a:cubicBezTo>
                    <a:pt x="523" y="974"/>
                    <a:pt x="563" y="983"/>
                    <a:pt x="603" y="994"/>
                  </a:cubicBezTo>
                  <a:cubicBezTo>
                    <a:pt x="603" y="60"/>
                    <a:pt x="603" y="60"/>
                    <a:pt x="603" y="60"/>
                  </a:cubicBezTo>
                  <a:cubicBezTo>
                    <a:pt x="603" y="27"/>
                    <a:pt x="576" y="0"/>
                    <a:pt x="542" y="0"/>
                  </a:cubicBezTo>
                  <a:cubicBezTo>
                    <a:pt x="60" y="0"/>
                    <a:pt x="60" y="0"/>
                    <a:pt x="60" y="0"/>
                  </a:cubicBezTo>
                  <a:cubicBezTo>
                    <a:pt x="27" y="0"/>
                    <a:pt x="0" y="27"/>
                    <a:pt x="0" y="60"/>
                  </a:cubicBezTo>
                  <a:cubicBezTo>
                    <a:pt x="0" y="994"/>
                    <a:pt x="0" y="994"/>
                    <a:pt x="0" y="994"/>
                  </a:cubicBezTo>
                  <a:cubicBezTo>
                    <a:pt x="39" y="983"/>
                    <a:pt x="79" y="974"/>
                    <a:pt x="120" y="967"/>
                  </a:cubicBezTo>
                  <a:lnTo>
                    <a:pt x="120" y="12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600">
                <a:solidFill>
                  <a:schemeClr val="dk1"/>
                </a:solidFill>
                <a:latin typeface="Cambria"/>
                <a:ea typeface="Cambria"/>
                <a:cs typeface="Cambria"/>
                <a:sym typeface="Cambria"/>
              </a:endParaRPr>
            </a:p>
          </p:txBody>
        </p:sp>
        <p:sp>
          <p:nvSpPr>
            <p:cNvPr id="637" name="Google Shape;637;p87"/>
            <p:cNvSpPr/>
            <p:nvPr/>
          </p:nvSpPr>
          <p:spPr>
            <a:xfrm>
              <a:off x="6246813" y="733426"/>
              <a:ext cx="152401" cy="522287"/>
            </a:xfrm>
            <a:custGeom>
              <a:rect b="b" l="l" r="r" t="t"/>
              <a:pathLst>
                <a:path extrusionOk="0" h="2051" w="603">
                  <a:moveTo>
                    <a:pt x="61" y="0"/>
                  </a:moveTo>
                  <a:cubicBezTo>
                    <a:pt x="27" y="0"/>
                    <a:pt x="0" y="27"/>
                    <a:pt x="0" y="61"/>
                  </a:cubicBezTo>
                  <a:cubicBezTo>
                    <a:pt x="0" y="1991"/>
                    <a:pt x="0" y="1991"/>
                    <a:pt x="0" y="1991"/>
                  </a:cubicBezTo>
                  <a:cubicBezTo>
                    <a:pt x="0" y="2024"/>
                    <a:pt x="27" y="2051"/>
                    <a:pt x="61" y="2051"/>
                  </a:cubicBezTo>
                  <a:cubicBezTo>
                    <a:pt x="543" y="2051"/>
                    <a:pt x="543" y="2051"/>
                    <a:pt x="543" y="2051"/>
                  </a:cubicBezTo>
                  <a:cubicBezTo>
                    <a:pt x="576" y="2051"/>
                    <a:pt x="603" y="2024"/>
                    <a:pt x="603" y="1991"/>
                  </a:cubicBezTo>
                  <a:cubicBezTo>
                    <a:pt x="603" y="61"/>
                    <a:pt x="603" y="61"/>
                    <a:pt x="603" y="61"/>
                  </a:cubicBezTo>
                  <a:cubicBezTo>
                    <a:pt x="603" y="27"/>
                    <a:pt x="576" y="0"/>
                    <a:pt x="543" y="0"/>
                  </a:cubicBezTo>
                  <a:lnTo>
                    <a:pt x="61" y="0"/>
                  </a:lnTo>
                  <a:close/>
                  <a:moveTo>
                    <a:pt x="483" y="1930"/>
                  </a:moveTo>
                  <a:cubicBezTo>
                    <a:pt x="121" y="1930"/>
                    <a:pt x="121" y="1930"/>
                    <a:pt x="121" y="1930"/>
                  </a:cubicBezTo>
                  <a:cubicBezTo>
                    <a:pt x="121" y="121"/>
                    <a:pt x="121" y="121"/>
                    <a:pt x="121" y="121"/>
                  </a:cubicBezTo>
                  <a:cubicBezTo>
                    <a:pt x="483" y="121"/>
                    <a:pt x="483" y="121"/>
                    <a:pt x="483" y="121"/>
                  </a:cubicBezTo>
                  <a:lnTo>
                    <a:pt x="483" y="193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600">
                <a:solidFill>
                  <a:schemeClr val="dk1"/>
                </a:solidFill>
                <a:latin typeface="Cambria"/>
                <a:ea typeface="Cambria"/>
                <a:cs typeface="Cambria"/>
                <a:sym typeface="Cambria"/>
              </a:endParaRPr>
            </a:p>
          </p:txBody>
        </p:sp>
        <p:sp>
          <p:nvSpPr>
            <p:cNvPr id="638" name="Google Shape;638;p87"/>
            <p:cNvSpPr/>
            <p:nvPr/>
          </p:nvSpPr>
          <p:spPr>
            <a:xfrm>
              <a:off x="6088063" y="1071563"/>
              <a:ext cx="127000" cy="146050"/>
            </a:xfrm>
            <a:custGeom>
              <a:rect b="b" l="l" r="r" t="t"/>
              <a:pathLst>
                <a:path extrusionOk="0" h="572" w="502">
                  <a:moveTo>
                    <a:pt x="381" y="121"/>
                  </a:moveTo>
                  <a:cubicBezTo>
                    <a:pt x="381" y="343"/>
                    <a:pt x="381" y="343"/>
                    <a:pt x="381" y="343"/>
                  </a:cubicBezTo>
                  <a:cubicBezTo>
                    <a:pt x="430" y="414"/>
                    <a:pt x="470" y="491"/>
                    <a:pt x="502" y="572"/>
                  </a:cubicBezTo>
                  <a:cubicBezTo>
                    <a:pt x="502" y="61"/>
                    <a:pt x="502" y="61"/>
                    <a:pt x="502" y="61"/>
                  </a:cubicBezTo>
                  <a:cubicBezTo>
                    <a:pt x="502" y="27"/>
                    <a:pt x="475" y="0"/>
                    <a:pt x="441" y="0"/>
                  </a:cubicBezTo>
                  <a:cubicBezTo>
                    <a:pt x="0" y="0"/>
                    <a:pt x="0" y="0"/>
                    <a:pt x="0" y="0"/>
                  </a:cubicBezTo>
                  <a:cubicBezTo>
                    <a:pt x="63" y="35"/>
                    <a:pt x="123" y="75"/>
                    <a:pt x="178" y="121"/>
                  </a:cubicBezTo>
                  <a:lnTo>
                    <a:pt x="381" y="121"/>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600">
                <a:solidFill>
                  <a:schemeClr val="dk1"/>
                </a:solidFill>
                <a:latin typeface="Cambria"/>
                <a:ea typeface="Cambria"/>
                <a:cs typeface="Cambria"/>
                <a:sym typeface="Cambria"/>
              </a:endParaRPr>
            </a:p>
          </p:txBody>
        </p:sp>
        <p:sp>
          <p:nvSpPr>
            <p:cNvPr id="639" name="Google Shape;639;p87"/>
            <p:cNvSpPr/>
            <p:nvPr/>
          </p:nvSpPr>
          <p:spPr>
            <a:xfrm>
              <a:off x="5508625" y="857251"/>
              <a:ext cx="153988" cy="398464"/>
            </a:xfrm>
            <a:custGeom>
              <a:rect b="b" l="l" r="r" t="t"/>
              <a:pathLst>
                <a:path extrusionOk="0" h="1568" w="603">
                  <a:moveTo>
                    <a:pt x="60" y="1568"/>
                  </a:moveTo>
                  <a:cubicBezTo>
                    <a:pt x="543" y="1568"/>
                    <a:pt x="543" y="1568"/>
                    <a:pt x="543" y="1568"/>
                  </a:cubicBezTo>
                  <a:cubicBezTo>
                    <a:pt x="576" y="1568"/>
                    <a:pt x="603" y="1541"/>
                    <a:pt x="603" y="1508"/>
                  </a:cubicBezTo>
                  <a:cubicBezTo>
                    <a:pt x="603" y="60"/>
                    <a:pt x="603" y="60"/>
                    <a:pt x="603" y="60"/>
                  </a:cubicBezTo>
                  <a:cubicBezTo>
                    <a:pt x="603" y="27"/>
                    <a:pt x="576" y="0"/>
                    <a:pt x="543" y="0"/>
                  </a:cubicBezTo>
                  <a:cubicBezTo>
                    <a:pt x="60" y="0"/>
                    <a:pt x="60" y="0"/>
                    <a:pt x="60" y="0"/>
                  </a:cubicBezTo>
                  <a:cubicBezTo>
                    <a:pt x="27" y="0"/>
                    <a:pt x="0" y="27"/>
                    <a:pt x="0" y="60"/>
                  </a:cubicBezTo>
                  <a:cubicBezTo>
                    <a:pt x="0" y="1508"/>
                    <a:pt x="0" y="1508"/>
                    <a:pt x="0" y="1508"/>
                  </a:cubicBezTo>
                  <a:cubicBezTo>
                    <a:pt x="0" y="1541"/>
                    <a:pt x="27" y="1568"/>
                    <a:pt x="60" y="1568"/>
                  </a:cubicBezTo>
                  <a:close/>
                  <a:moveTo>
                    <a:pt x="121" y="121"/>
                  </a:moveTo>
                  <a:cubicBezTo>
                    <a:pt x="483" y="121"/>
                    <a:pt x="483" y="121"/>
                    <a:pt x="483" y="121"/>
                  </a:cubicBezTo>
                  <a:cubicBezTo>
                    <a:pt x="483" y="1447"/>
                    <a:pt x="483" y="1447"/>
                    <a:pt x="483" y="1447"/>
                  </a:cubicBezTo>
                  <a:cubicBezTo>
                    <a:pt x="121" y="1447"/>
                    <a:pt x="121" y="1447"/>
                    <a:pt x="121" y="1447"/>
                  </a:cubicBezTo>
                  <a:lnTo>
                    <a:pt x="121" y="121"/>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600">
                <a:solidFill>
                  <a:schemeClr val="dk1"/>
                </a:solidFill>
                <a:latin typeface="Cambria"/>
                <a:ea typeface="Cambria"/>
                <a:cs typeface="Cambria"/>
                <a:sym typeface="Cambria"/>
              </a:endParaRPr>
            </a:p>
          </p:txBody>
        </p:sp>
        <p:sp>
          <p:nvSpPr>
            <p:cNvPr id="640" name="Google Shape;640;p87"/>
            <p:cNvSpPr/>
            <p:nvPr/>
          </p:nvSpPr>
          <p:spPr>
            <a:xfrm>
              <a:off x="5692775" y="949326"/>
              <a:ext cx="153988" cy="268288"/>
            </a:xfrm>
            <a:custGeom>
              <a:rect b="b" l="l" r="r" t="t"/>
              <a:pathLst>
                <a:path extrusionOk="0" h="1054" w="603">
                  <a:moveTo>
                    <a:pt x="120" y="120"/>
                  </a:moveTo>
                  <a:cubicBezTo>
                    <a:pt x="482" y="120"/>
                    <a:pt x="482" y="120"/>
                    <a:pt x="482" y="120"/>
                  </a:cubicBezTo>
                  <a:cubicBezTo>
                    <a:pt x="482" y="493"/>
                    <a:pt x="482" y="493"/>
                    <a:pt x="482" y="493"/>
                  </a:cubicBezTo>
                  <a:cubicBezTo>
                    <a:pt x="521" y="471"/>
                    <a:pt x="561" y="451"/>
                    <a:pt x="603" y="434"/>
                  </a:cubicBezTo>
                  <a:cubicBezTo>
                    <a:pt x="603" y="60"/>
                    <a:pt x="603" y="60"/>
                    <a:pt x="603" y="60"/>
                  </a:cubicBezTo>
                  <a:cubicBezTo>
                    <a:pt x="603" y="27"/>
                    <a:pt x="576" y="0"/>
                    <a:pt x="543" y="0"/>
                  </a:cubicBezTo>
                  <a:cubicBezTo>
                    <a:pt x="60" y="0"/>
                    <a:pt x="60" y="0"/>
                    <a:pt x="60" y="0"/>
                  </a:cubicBezTo>
                  <a:cubicBezTo>
                    <a:pt x="27" y="0"/>
                    <a:pt x="0" y="27"/>
                    <a:pt x="0" y="60"/>
                  </a:cubicBezTo>
                  <a:cubicBezTo>
                    <a:pt x="0" y="1054"/>
                    <a:pt x="0" y="1054"/>
                    <a:pt x="0" y="1054"/>
                  </a:cubicBezTo>
                  <a:cubicBezTo>
                    <a:pt x="31" y="973"/>
                    <a:pt x="72" y="896"/>
                    <a:pt x="120" y="825"/>
                  </a:cubicBezTo>
                  <a:lnTo>
                    <a:pt x="120" y="12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600">
                <a:solidFill>
                  <a:schemeClr val="dk1"/>
                </a:solidFill>
                <a:latin typeface="Cambria"/>
                <a:ea typeface="Cambria"/>
                <a:cs typeface="Cambria"/>
                <a:sym typeface="Cambria"/>
              </a:endParaRPr>
            </a:p>
          </p:txBody>
        </p:sp>
        <p:sp>
          <p:nvSpPr>
            <p:cNvPr id="641" name="Google Shape;641;p87"/>
            <p:cNvSpPr/>
            <p:nvPr/>
          </p:nvSpPr>
          <p:spPr>
            <a:xfrm>
              <a:off x="5518150" y="471488"/>
              <a:ext cx="866778" cy="469899"/>
            </a:xfrm>
            <a:custGeom>
              <a:rect b="b" l="l" r="r" t="t"/>
              <a:pathLst>
                <a:path extrusionOk="0" h="1842" w="3404">
                  <a:moveTo>
                    <a:pt x="213" y="964"/>
                  </a:moveTo>
                  <a:cubicBezTo>
                    <a:pt x="230" y="967"/>
                    <a:pt x="247" y="969"/>
                    <a:pt x="264" y="969"/>
                  </a:cubicBezTo>
                  <a:cubicBezTo>
                    <a:pt x="333" y="969"/>
                    <a:pt x="399" y="938"/>
                    <a:pt x="445" y="886"/>
                  </a:cubicBezTo>
                  <a:cubicBezTo>
                    <a:pt x="752" y="1039"/>
                    <a:pt x="752" y="1039"/>
                    <a:pt x="752" y="1039"/>
                  </a:cubicBezTo>
                  <a:cubicBezTo>
                    <a:pt x="723" y="1169"/>
                    <a:pt x="805" y="1298"/>
                    <a:pt x="935" y="1327"/>
                  </a:cubicBezTo>
                  <a:cubicBezTo>
                    <a:pt x="1065" y="1356"/>
                    <a:pt x="1194" y="1274"/>
                    <a:pt x="1223" y="1144"/>
                  </a:cubicBezTo>
                  <a:cubicBezTo>
                    <a:pt x="1234" y="1091"/>
                    <a:pt x="1228" y="1036"/>
                    <a:pt x="1205" y="987"/>
                  </a:cubicBezTo>
                  <a:cubicBezTo>
                    <a:pt x="1571" y="682"/>
                    <a:pt x="1571" y="682"/>
                    <a:pt x="1571" y="682"/>
                  </a:cubicBezTo>
                  <a:cubicBezTo>
                    <a:pt x="1634" y="729"/>
                    <a:pt x="1716" y="741"/>
                    <a:pt x="1790" y="714"/>
                  </a:cubicBezTo>
                  <a:cubicBezTo>
                    <a:pt x="2255" y="1413"/>
                    <a:pt x="2255" y="1413"/>
                    <a:pt x="2255" y="1413"/>
                  </a:cubicBezTo>
                  <a:cubicBezTo>
                    <a:pt x="2166" y="1512"/>
                    <a:pt x="2175" y="1664"/>
                    <a:pt x="2274" y="1753"/>
                  </a:cubicBezTo>
                  <a:cubicBezTo>
                    <a:pt x="2373" y="1842"/>
                    <a:pt x="2526" y="1834"/>
                    <a:pt x="2615" y="1735"/>
                  </a:cubicBezTo>
                  <a:cubicBezTo>
                    <a:pt x="2703" y="1637"/>
                    <a:pt x="2696" y="1487"/>
                    <a:pt x="2599" y="1397"/>
                  </a:cubicBezTo>
                  <a:cubicBezTo>
                    <a:pt x="3100" y="479"/>
                    <a:pt x="3100" y="479"/>
                    <a:pt x="3100" y="479"/>
                  </a:cubicBezTo>
                  <a:cubicBezTo>
                    <a:pt x="3119" y="484"/>
                    <a:pt x="3139" y="486"/>
                    <a:pt x="3159" y="487"/>
                  </a:cubicBezTo>
                  <a:cubicBezTo>
                    <a:pt x="3293" y="487"/>
                    <a:pt x="3403" y="379"/>
                    <a:pt x="3404" y="245"/>
                  </a:cubicBezTo>
                  <a:cubicBezTo>
                    <a:pt x="3404" y="111"/>
                    <a:pt x="3296" y="1"/>
                    <a:pt x="3162" y="1"/>
                  </a:cubicBezTo>
                  <a:cubicBezTo>
                    <a:pt x="3028" y="0"/>
                    <a:pt x="2918" y="108"/>
                    <a:pt x="2918" y="242"/>
                  </a:cubicBezTo>
                  <a:cubicBezTo>
                    <a:pt x="2917" y="310"/>
                    <a:pt x="2945" y="374"/>
                    <a:pt x="2994" y="421"/>
                  </a:cubicBezTo>
                  <a:cubicBezTo>
                    <a:pt x="2494" y="1339"/>
                    <a:pt x="2494" y="1339"/>
                    <a:pt x="2494" y="1339"/>
                  </a:cubicBezTo>
                  <a:cubicBezTo>
                    <a:pt x="2448" y="1326"/>
                    <a:pt x="2400" y="1329"/>
                    <a:pt x="2356" y="1345"/>
                  </a:cubicBezTo>
                  <a:cubicBezTo>
                    <a:pt x="1890" y="646"/>
                    <a:pt x="1890" y="646"/>
                    <a:pt x="1890" y="646"/>
                  </a:cubicBezTo>
                  <a:cubicBezTo>
                    <a:pt x="1980" y="547"/>
                    <a:pt x="1972" y="395"/>
                    <a:pt x="1873" y="306"/>
                  </a:cubicBezTo>
                  <a:cubicBezTo>
                    <a:pt x="1774" y="216"/>
                    <a:pt x="1621" y="224"/>
                    <a:pt x="1532" y="323"/>
                  </a:cubicBezTo>
                  <a:cubicBezTo>
                    <a:pt x="1467" y="396"/>
                    <a:pt x="1451" y="501"/>
                    <a:pt x="1494" y="589"/>
                  </a:cubicBezTo>
                  <a:cubicBezTo>
                    <a:pt x="1128" y="894"/>
                    <a:pt x="1128" y="894"/>
                    <a:pt x="1128" y="894"/>
                  </a:cubicBezTo>
                  <a:cubicBezTo>
                    <a:pt x="1027" y="821"/>
                    <a:pt x="887" y="837"/>
                    <a:pt x="806" y="932"/>
                  </a:cubicBezTo>
                  <a:cubicBezTo>
                    <a:pt x="499" y="778"/>
                    <a:pt x="499" y="778"/>
                    <a:pt x="499" y="778"/>
                  </a:cubicBezTo>
                  <a:cubicBezTo>
                    <a:pt x="527" y="648"/>
                    <a:pt x="444" y="520"/>
                    <a:pt x="314" y="492"/>
                  </a:cubicBezTo>
                  <a:cubicBezTo>
                    <a:pt x="184" y="464"/>
                    <a:pt x="55" y="547"/>
                    <a:pt x="28" y="677"/>
                  </a:cubicBezTo>
                  <a:cubicBezTo>
                    <a:pt x="0" y="808"/>
                    <a:pt x="83" y="936"/>
                    <a:pt x="213" y="964"/>
                  </a:cubicBezTo>
                  <a:close/>
                  <a:moveTo>
                    <a:pt x="3159" y="125"/>
                  </a:moveTo>
                  <a:cubicBezTo>
                    <a:pt x="3225" y="125"/>
                    <a:pt x="3279" y="179"/>
                    <a:pt x="3279" y="245"/>
                  </a:cubicBezTo>
                  <a:cubicBezTo>
                    <a:pt x="3279" y="312"/>
                    <a:pt x="3225" y="366"/>
                    <a:pt x="3159" y="366"/>
                  </a:cubicBezTo>
                  <a:cubicBezTo>
                    <a:pt x="3092" y="366"/>
                    <a:pt x="3038" y="312"/>
                    <a:pt x="3038" y="245"/>
                  </a:cubicBezTo>
                  <a:cubicBezTo>
                    <a:pt x="3038" y="179"/>
                    <a:pt x="3092" y="125"/>
                    <a:pt x="3159" y="125"/>
                  </a:cubicBezTo>
                  <a:close/>
                  <a:moveTo>
                    <a:pt x="2435" y="1452"/>
                  </a:moveTo>
                  <a:cubicBezTo>
                    <a:pt x="2502" y="1452"/>
                    <a:pt x="2556" y="1506"/>
                    <a:pt x="2556" y="1572"/>
                  </a:cubicBezTo>
                  <a:cubicBezTo>
                    <a:pt x="2556" y="1639"/>
                    <a:pt x="2502" y="1693"/>
                    <a:pt x="2435" y="1693"/>
                  </a:cubicBezTo>
                  <a:cubicBezTo>
                    <a:pt x="2368" y="1693"/>
                    <a:pt x="2314" y="1639"/>
                    <a:pt x="2314" y="1572"/>
                  </a:cubicBezTo>
                  <a:cubicBezTo>
                    <a:pt x="2314" y="1506"/>
                    <a:pt x="2368" y="1452"/>
                    <a:pt x="2435" y="1452"/>
                  </a:cubicBezTo>
                  <a:close/>
                  <a:moveTo>
                    <a:pt x="1711" y="366"/>
                  </a:moveTo>
                  <a:cubicBezTo>
                    <a:pt x="1778" y="366"/>
                    <a:pt x="1832" y="420"/>
                    <a:pt x="1832" y="487"/>
                  </a:cubicBezTo>
                  <a:cubicBezTo>
                    <a:pt x="1832" y="553"/>
                    <a:pt x="1778" y="607"/>
                    <a:pt x="1711" y="607"/>
                  </a:cubicBezTo>
                  <a:cubicBezTo>
                    <a:pt x="1645" y="607"/>
                    <a:pt x="1591" y="553"/>
                    <a:pt x="1591" y="487"/>
                  </a:cubicBezTo>
                  <a:cubicBezTo>
                    <a:pt x="1591" y="420"/>
                    <a:pt x="1645" y="366"/>
                    <a:pt x="1711" y="366"/>
                  </a:cubicBezTo>
                  <a:close/>
                  <a:moveTo>
                    <a:pt x="987" y="969"/>
                  </a:moveTo>
                  <a:cubicBezTo>
                    <a:pt x="1054" y="969"/>
                    <a:pt x="1108" y="1023"/>
                    <a:pt x="1108" y="1090"/>
                  </a:cubicBezTo>
                  <a:cubicBezTo>
                    <a:pt x="1108" y="1156"/>
                    <a:pt x="1054" y="1210"/>
                    <a:pt x="987" y="1210"/>
                  </a:cubicBezTo>
                  <a:cubicBezTo>
                    <a:pt x="921" y="1210"/>
                    <a:pt x="867" y="1156"/>
                    <a:pt x="867" y="1090"/>
                  </a:cubicBezTo>
                  <a:cubicBezTo>
                    <a:pt x="867" y="1023"/>
                    <a:pt x="921" y="969"/>
                    <a:pt x="987" y="969"/>
                  </a:cubicBezTo>
                  <a:close/>
                  <a:moveTo>
                    <a:pt x="264" y="607"/>
                  </a:moveTo>
                  <a:cubicBezTo>
                    <a:pt x="330" y="607"/>
                    <a:pt x="384" y="661"/>
                    <a:pt x="384" y="728"/>
                  </a:cubicBezTo>
                  <a:cubicBezTo>
                    <a:pt x="384" y="794"/>
                    <a:pt x="330" y="848"/>
                    <a:pt x="264" y="848"/>
                  </a:cubicBezTo>
                  <a:cubicBezTo>
                    <a:pt x="197" y="848"/>
                    <a:pt x="143" y="794"/>
                    <a:pt x="143" y="728"/>
                  </a:cubicBezTo>
                  <a:cubicBezTo>
                    <a:pt x="143" y="661"/>
                    <a:pt x="197" y="607"/>
                    <a:pt x="264" y="607"/>
                  </a:cubicBez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600">
                <a:solidFill>
                  <a:schemeClr val="dk1"/>
                </a:solidFill>
                <a:latin typeface="Cambria"/>
                <a:ea typeface="Cambria"/>
                <a:cs typeface="Cambria"/>
                <a:sym typeface="Cambria"/>
              </a:endParaRPr>
            </a:p>
          </p:txBody>
        </p:sp>
        <p:sp>
          <p:nvSpPr>
            <p:cNvPr id="642" name="Google Shape;642;p87"/>
            <p:cNvSpPr/>
            <p:nvPr/>
          </p:nvSpPr>
          <p:spPr>
            <a:xfrm>
              <a:off x="6229350" y="1271588"/>
              <a:ext cx="185738" cy="92075"/>
            </a:xfrm>
            <a:custGeom>
              <a:rect b="b" l="l" r="r" t="t"/>
              <a:pathLst>
                <a:path extrusionOk="0" h="362" w="727">
                  <a:moveTo>
                    <a:pt x="666" y="0"/>
                  </a:moveTo>
                  <a:cubicBezTo>
                    <a:pt x="0" y="0"/>
                    <a:pt x="0" y="0"/>
                    <a:pt x="0" y="0"/>
                  </a:cubicBezTo>
                  <a:cubicBezTo>
                    <a:pt x="7" y="40"/>
                    <a:pt x="11" y="80"/>
                    <a:pt x="13" y="121"/>
                  </a:cubicBezTo>
                  <a:cubicBezTo>
                    <a:pt x="606" y="121"/>
                    <a:pt x="606" y="121"/>
                    <a:pt x="606" y="121"/>
                  </a:cubicBezTo>
                  <a:cubicBezTo>
                    <a:pt x="606" y="242"/>
                    <a:pt x="606" y="242"/>
                    <a:pt x="606" y="242"/>
                  </a:cubicBezTo>
                  <a:cubicBezTo>
                    <a:pt x="13" y="242"/>
                    <a:pt x="13" y="242"/>
                    <a:pt x="13" y="242"/>
                  </a:cubicBezTo>
                  <a:cubicBezTo>
                    <a:pt x="11" y="283"/>
                    <a:pt x="7" y="323"/>
                    <a:pt x="0" y="362"/>
                  </a:cubicBezTo>
                  <a:cubicBezTo>
                    <a:pt x="666" y="362"/>
                    <a:pt x="666" y="362"/>
                    <a:pt x="666" y="362"/>
                  </a:cubicBezTo>
                  <a:cubicBezTo>
                    <a:pt x="700" y="362"/>
                    <a:pt x="727" y="335"/>
                    <a:pt x="727" y="302"/>
                  </a:cubicBezTo>
                  <a:cubicBezTo>
                    <a:pt x="727" y="61"/>
                    <a:pt x="727" y="61"/>
                    <a:pt x="727" y="61"/>
                  </a:cubicBezTo>
                  <a:cubicBezTo>
                    <a:pt x="727" y="27"/>
                    <a:pt x="700" y="0"/>
                    <a:pt x="666" y="0"/>
                  </a:cubicBez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600">
                <a:solidFill>
                  <a:schemeClr val="dk1"/>
                </a:solidFill>
                <a:latin typeface="Cambria"/>
                <a:ea typeface="Cambria"/>
                <a:cs typeface="Cambria"/>
                <a:sym typeface="Cambria"/>
              </a:endParaRPr>
            </a:p>
          </p:txBody>
        </p:sp>
        <p:sp>
          <p:nvSpPr>
            <p:cNvPr id="643" name="Google Shape;643;p87"/>
            <p:cNvSpPr/>
            <p:nvPr/>
          </p:nvSpPr>
          <p:spPr>
            <a:xfrm>
              <a:off x="5492750" y="1271588"/>
              <a:ext cx="185738" cy="92075"/>
            </a:xfrm>
            <a:custGeom>
              <a:rect b="b" l="l" r="r" t="t"/>
              <a:pathLst>
                <a:path extrusionOk="0" h="362" w="726">
                  <a:moveTo>
                    <a:pt x="120" y="242"/>
                  </a:moveTo>
                  <a:cubicBezTo>
                    <a:pt x="120" y="121"/>
                    <a:pt x="120" y="121"/>
                    <a:pt x="120" y="121"/>
                  </a:cubicBezTo>
                  <a:cubicBezTo>
                    <a:pt x="713" y="121"/>
                    <a:pt x="713" y="121"/>
                    <a:pt x="713" y="121"/>
                  </a:cubicBezTo>
                  <a:cubicBezTo>
                    <a:pt x="715" y="80"/>
                    <a:pt x="720" y="40"/>
                    <a:pt x="726" y="0"/>
                  </a:cubicBezTo>
                  <a:cubicBezTo>
                    <a:pt x="60" y="0"/>
                    <a:pt x="60" y="0"/>
                    <a:pt x="60" y="0"/>
                  </a:cubicBezTo>
                  <a:cubicBezTo>
                    <a:pt x="27" y="0"/>
                    <a:pt x="0" y="27"/>
                    <a:pt x="0" y="61"/>
                  </a:cubicBezTo>
                  <a:cubicBezTo>
                    <a:pt x="0" y="302"/>
                    <a:pt x="0" y="302"/>
                    <a:pt x="0" y="302"/>
                  </a:cubicBezTo>
                  <a:cubicBezTo>
                    <a:pt x="0" y="335"/>
                    <a:pt x="27" y="362"/>
                    <a:pt x="60" y="362"/>
                  </a:cubicBezTo>
                  <a:cubicBezTo>
                    <a:pt x="726" y="362"/>
                    <a:pt x="726" y="362"/>
                    <a:pt x="726" y="362"/>
                  </a:cubicBezTo>
                  <a:cubicBezTo>
                    <a:pt x="720" y="323"/>
                    <a:pt x="715" y="283"/>
                    <a:pt x="713" y="242"/>
                  </a:cubicBezTo>
                  <a:lnTo>
                    <a:pt x="120" y="242"/>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600">
                <a:solidFill>
                  <a:schemeClr val="dk1"/>
                </a:solidFill>
                <a:latin typeface="Cambria"/>
                <a:ea typeface="Cambria"/>
                <a:cs typeface="Cambria"/>
                <a:sym typeface="Cambria"/>
              </a:endParaRPr>
            </a:p>
          </p:txBody>
        </p:sp>
        <p:sp>
          <p:nvSpPr>
            <p:cNvPr id="644" name="Google Shape;644;p87"/>
            <p:cNvSpPr/>
            <p:nvPr/>
          </p:nvSpPr>
          <p:spPr>
            <a:xfrm>
              <a:off x="5661025" y="1023938"/>
              <a:ext cx="585787" cy="585787"/>
            </a:xfrm>
            <a:custGeom>
              <a:rect b="b" l="l" r="r" t="t"/>
              <a:pathLst>
                <a:path extrusionOk="0" h="2300" w="2300">
                  <a:moveTo>
                    <a:pt x="1150" y="2300"/>
                  </a:moveTo>
                  <a:cubicBezTo>
                    <a:pt x="843" y="2300"/>
                    <a:pt x="554" y="2181"/>
                    <a:pt x="337" y="1963"/>
                  </a:cubicBezTo>
                  <a:cubicBezTo>
                    <a:pt x="120" y="1746"/>
                    <a:pt x="0" y="1457"/>
                    <a:pt x="0" y="1150"/>
                  </a:cubicBezTo>
                  <a:cubicBezTo>
                    <a:pt x="0" y="843"/>
                    <a:pt x="120" y="554"/>
                    <a:pt x="337" y="337"/>
                  </a:cubicBezTo>
                  <a:cubicBezTo>
                    <a:pt x="554" y="120"/>
                    <a:pt x="843" y="0"/>
                    <a:pt x="1150" y="0"/>
                  </a:cubicBezTo>
                  <a:cubicBezTo>
                    <a:pt x="1457" y="0"/>
                    <a:pt x="1746" y="120"/>
                    <a:pt x="1963" y="337"/>
                  </a:cubicBezTo>
                  <a:cubicBezTo>
                    <a:pt x="2180" y="554"/>
                    <a:pt x="2300" y="843"/>
                    <a:pt x="2300" y="1150"/>
                  </a:cubicBezTo>
                  <a:cubicBezTo>
                    <a:pt x="2300" y="1457"/>
                    <a:pt x="2180" y="1746"/>
                    <a:pt x="1963" y="1963"/>
                  </a:cubicBezTo>
                  <a:cubicBezTo>
                    <a:pt x="1746" y="2181"/>
                    <a:pt x="1457" y="2300"/>
                    <a:pt x="1150" y="2300"/>
                  </a:cubicBezTo>
                  <a:close/>
                  <a:moveTo>
                    <a:pt x="1150" y="104"/>
                  </a:moveTo>
                  <a:cubicBezTo>
                    <a:pt x="573" y="104"/>
                    <a:pt x="104" y="574"/>
                    <a:pt x="104" y="1150"/>
                  </a:cubicBezTo>
                  <a:cubicBezTo>
                    <a:pt x="104" y="1727"/>
                    <a:pt x="573" y="2196"/>
                    <a:pt x="1150" y="2196"/>
                  </a:cubicBezTo>
                  <a:cubicBezTo>
                    <a:pt x="1727" y="2196"/>
                    <a:pt x="2196" y="1727"/>
                    <a:pt x="2196" y="1150"/>
                  </a:cubicBezTo>
                  <a:cubicBezTo>
                    <a:pt x="2196" y="574"/>
                    <a:pt x="1727" y="104"/>
                    <a:pt x="1150" y="104"/>
                  </a:cubicBez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600">
                <a:solidFill>
                  <a:schemeClr val="dk1"/>
                </a:solidFill>
                <a:latin typeface="Cambria"/>
                <a:ea typeface="Cambria"/>
                <a:cs typeface="Cambria"/>
                <a:sym typeface="Cambria"/>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 name="Shape 649"/>
        <p:cNvGrpSpPr/>
        <p:nvPr/>
      </p:nvGrpSpPr>
      <p:grpSpPr>
        <a:xfrm>
          <a:off x="0" y="0"/>
          <a:ext cx="0" cy="0"/>
          <a:chOff x="0" y="0"/>
          <a:chExt cx="0" cy="0"/>
        </a:xfrm>
      </p:grpSpPr>
      <p:sp>
        <p:nvSpPr>
          <p:cNvPr id="650" name="Google Shape;650;p88"/>
          <p:cNvSpPr txBox="1"/>
          <p:nvPr>
            <p:ph type="title"/>
          </p:nvPr>
        </p:nvSpPr>
        <p:spPr>
          <a:xfrm>
            <a:off x="509545" y="1054912"/>
            <a:ext cx="8124900" cy="377400"/>
          </a:xfrm>
          <a:prstGeom prst="rect">
            <a:avLst/>
          </a:prstGeom>
          <a:noFill/>
          <a:ln>
            <a:noFill/>
          </a:ln>
        </p:spPr>
        <p:txBody>
          <a:bodyPr anchorCtr="0" anchor="t" bIns="0" lIns="34275" spcFirstLastPara="1" rIns="87925" wrap="square" tIns="0">
            <a:noAutofit/>
          </a:bodyPr>
          <a:lstStyle/>
          <a:p>
            <a:pPr indent="0" lvl="0" marL="0" rtl="0" algn="l">
              <a:spcBef>
                <a:spcPts val="0"/>
              </a:spcBef>
              <a:spcAft>
                <a:spcPts val="0"/>
              </a:spcAft>
              <a:buClr>
                <a:srgbClr val="232325"/>
              </a:buClr>
              <a:buSzPts val="3400"/>
              <a:buFont typeface="Arial"/>
              <a:buNone/>
            </a:pPr>
            <a:r>
              <a:rPr lang="en">
                <a:latin typeface="Lato"/>
                <a:ea typeface="Lato"/>
                <a:cs typeface="Lato"/>
                <a:sym typeface="Lato"/>
              </a:rPr>
              <a:t>VISION STATEMEN</a:t>
            </a:r>
            <a:r>
              <a:rPr lang="en">
                <a:latin typeface="Lato"/>
                <a:ea typeface="Lato"/>
                <a:cs typeface="Lato"/>
                <a:sym typeface="Lato"/>
              </a:rPr>
              <a:t>T</a:t>
            </a:r>
            <a:r>
              <a:rPr lang="en">
                <a:latin typeface="Lato"/>
                <a:ea typeface="Lato"/>
                <a:cs typeface="Lato"/>
                <a:sym typeface="Lato"/>
              </a:rPr>
              <a:t> </a:t>
            </a:r>
            <a:endParaRPr>
              <a:latin typeface="Lato"/>
              <a:ea typeface="Lato"/>
              <a:cs typeface="Lato"/>
              <a:sym typeface="Lato"/>
            </a:endParaRPr>
          </a:p>
        </p:txBody>
      </p:sp>
      <p:sp>
        <p:nvSpPr>
          <p:cNvPr id="651" name="Google Shape;651;p88"/>
          <p:cNvSpPr txBox="1"/>
          <p:nvPr/>
        </p:nvSpPr>
        <p:spPr>
          <a:xfrm>
            <a:off x="7150614" y="2277770"/>
            <a:ext cx="1458600" cy="2493600"/>
          </a:xfrm>
          <a:prstGeom prst="rect">
            <a:avLst/>
          </a:prstGeom>
          <a:noFill/>
          <a:ln>
            <a:noFill/>
          </a:ln>
        </p:spPr>
        <p:txBody>
          <a:bodyPr anchorCtr="0" anchor="ctr" bIns="0" lIns="0" spcFirstLastPara="1" rIns="0" wrap="square" tIns="0">
            <a:spAutoFit/>
          </a:bodyPr>
          <a:lstStyle/>
          <a:p>
            <a:pPr indent="-304800" lvl="0" marL="457200" marR="0" rtl="0" algn="l">
              <a:lnSpc>
                <a:spcPct val="90000"/>
              </a:lnSpc>
              <a:spcBef>
                <a:spcPts val="0"/>
              </a:spcBef>
              <a:spcAft>
                <a:spcPts val="0"/>
              </a:spcAft>
              <a:buClr>
                <a:schemeClr val="lt1"/>
              </a:buClr>
              <a:buSzPts val="1200"/>
              <a:buFont typeface="Lato"/>
              <a:buChar char="●"/>
            </a:pPr>
            <a:r>
              <a:rPr b="1" lang="en" sz="1200">
                <a:solidFill>
                  <a:schemeClr val="lt1"/>
                </a:solidFill>
                <a:latin typeface="Lato"/>
                <a:ea typeface="Lato"/>
                <a:cs typeface="Lato"/>
                <a:sym typeface="Lato"/>
              </a:rPr>
              <a:t>Material </a:t>
            </a:r>
            <a:endParaRPr b="1" sz="1200">
              <a:solidFill>
                <a:schemeClr val="lt1"/>
              </a:solidFill>
              <a:latin typeface="Lato"/>
              <a:ea typeface="Lato"/>
              <a:cs typeface="Lato"/>
              <a:sym typeface="Lato"/>
            </a:endParaRPr>
          </a:p>
          <a:p>
            <a:pPr indent="0" lvl="0" marL="457200" marR="0" rtl="0" algn="l">
              <a:lnSpc>
                <a:spcPct val="90000"/>
              </a:lnSpc>
              <a:spcBef>
                <a:spcPts val="0"/>
              </a:spcBef>
              <a:spcAft>
                <a:spcPts val="0"/>
              </a:spcAft>
              <a:buNone/>
            </a:pPr>
            <a:r>
              <a:rPr b="1" lang="en" sz="1200">
                <a:solidFill>
                  <a:schemeClr val="lt1"/>
                </a:solidFill>
                <a:latin typeface="Lato"/>
                <a:ea typeface="Lato"/>
                <a:cs typeface="Lato"/>
                <a:sym typeface="Lato"/>
              </a:rPr>
              <a:t>Transparency</a:t>
            </a:r>
            <a:endParaRPr b="1" sz="1200">
              <a:solidFill>
                <a:schemeClr val="lt1"/>
              </a:solidFill>
              <a:latin typeface="Lato"/>
              <a:ea typeface="Lato"/>
              <a:cs typeface="Lato"/>
              <a:sym typeface="Lato"/>
            </a:endParaRPr>
          </a:p>
          <a:p>
            <a:pPr indent="0" lvl="0" marL="457200" marR="0" rtl="0" algn="l">
              <a:lnSpc>
                <a:spcPct val="90000"/>
              </a:lnSpc>
              <a:spcBef>
                <a:spcPts val="0"/>
              </a:spcBef>
              <a:spcAft>
                <a:spcPts val="0"/>
              </a:spcAft>
              <a:buNone/>
            </a:pPr>
            <a:r>
              <a:t/>
            </a:r>
            <a:endParaRPr b="1" sz="1200">
              <a:solidFill>
                <a:schemeClr val="lt1"/>
              </a:solidFill>
              <a:latin typeface="Lato"/>
              <a:ea typeface="Lato"/>
              <a:cs typeface="Lato"/>
              <a:sym typeface="Lato"/>
            </a:endParaRPr>
          </a:p>
          <a:p>
            <a:pPr indent="-304800" lvl="0" marL="457200" marR="0" rtl="0" algn="l">
              <a:lnSpc>
                <a:spcPct val="90000"/>
              </a:lnSpc>
              <a:spcBef>
                <a:spcPts val="0"/>
              </a:spcBef>
              <a:spcAft>
                <a:spcPts val="0"/>
              </a:spcAft>
              <a:buClr>
                <a:schemeClr val="lt1"/>
              </a:buClr>
              <a:buSzPts val="1200"/>
              <a:buFont typeface="Lato"/>
              <a:buChar char="●"/>
            </a:pPr>
            <a:r>
              <a:rPr b="1" lang="en" sz="1200">
                <a:solidFill>
                  <a:schemeClr val="lt1"/>
                </a:solidFill>
                <a:latin typeface="Lato"/>
                <a:ea typeface="Lato"/>
                <a:cs typeface="Lato"/>
                <a:sym typeface="Lato"/>
              </a:rPr>
              <a:t>Encourages mindful consumption</a:t>
            </a:r>
            <a:endParaRPr b="1" sz="1200">
              <a:solidFill>
                <a:schemeClr val="lt1"/>
              </a:solidFill>
              <a:latin typeface="Lato"/>
              <a:ea typeface="Lato"/>
              <a:cs typeface="Lato"/>
              <a:sym typeface="Lato"/>
            </a:endParaRPr>
          </a:p>
          <a:p>
            <a:pPr indent="0" lvl="0" marL="457200" marR="0" rtl="0" algn="l">
              <a:lnSpc>
                <a:spcPct val="90000"/>
              </a:lnSpc>
              <a:spcBef>
                <a:spcPts val="0"/>
              </a:spcBef>
              <a:spcAft>
                <a:spcPts val="0"/>
              </a:spcAft>
              <a:buNone/>
            </a:pPr>
            <a:r>
              <a:t/>
            </a:r>
            <a:endParaRPr b="1" sz="1200">
              <a:solidFill>
                <a:schemeClr val="lt1"/>
              </a:solidFill>
              <a:latin typeface="Lato"/>
              <a:ea typeface="Lato"/>
              <a:cs typeface="Lato"/>
              <a:sym typeface="Lato"/>
            </a:endParaRPr>
          </a:p>
          <a:p>
            <a:pPr indent="-304800" lvl="0" marL="457200" marR="0" rtl="0" algn="l">
              <a:lnSpc>
                <a:spcPct val="90000"/>
              </a:lnSpc>
              <a:spcBef>
                <a:spcPts val="0"/>
              </a:spcBef>
              <a:spcAft>
                <a:spcPts val="0"/>
              </a:spcAft>
              <a:buClr>
                <a:schemeClr val="lt1"/>
              </a:buClr>
              <a:buSzPts val="1200"/>
              <a:buFont typeface="Lato"/>
              <a:buChar char="●"/>
            </a:pPr>
            <a:r>
              <a:rPr b="1" lang="en" sz="1200">
                <a:solidFill>
                  <a:schemeClr val="lt1"/>
                </a:solidFill>
                <a:latin typeface="Lato"/>
                <a:ea typeface="Lato"/>
                <a:cs typeface="Lato"/>
                <a:sym typeface="Lato"/>
              </a:rPr>
              <a:t>Making everyday products sustainable</a:t>
            </a:r>
            <a:endParaRPr b="1" sz="1200">
              <a:solidFill>
                <a:schemeClr val="lt1"/>
              </a:solidFill>
              <a:latin typeface="Lato"/>
              <a:ea typeface="Lato"/>
              <a:cs typeface="Lato"/>
              <a:sym typeface="Lato"/>
            </a:endParaRPr>
          </a:p>
          <a:p>
            <a:pPr indent="0" lvl="0" marL="0" marR="0" rtl="0" algn="l">
              <a:lnSpc>
                <a:spcPct val="90000"/>
              </a:lnSpc>
              <a:spcBef>
                <a:spcPts val="0"/>
              </a:spcBef>
              <a:spcAft>
                <a:spcPts val="0"/>
              </a:spcAft>
              <a:buNone/>
            </a:pPr>
            <a:r>
              <a:t/>
            </a:r>
            <a:endParaRPr b="1" sz="1200">
              <a:solidFill>
                <a:schemeClr val="lt1"/>
              </a:solidFill>
            </a:endParaRPr>
          </a:p>
          <a:p>
            <a:pPr indent="0" lvl="0" marL="0" marR="0" rtl="0" algn="l">
              <a:lnSpc>
                <a:spcPct val="90000"/>
              </a:lnSpc>
              <a:spcBef>
                <a:spcPts val="0"/>
              </a:spcBef>
              <a:spcAft>
                <a:spcPts val="0"/>
              </a:spcAft>
              <a:buNone/>
            </a:pPr>
            <a:r>
              <a:t/>
            </a:r>
            <a:endParaRPr b="1" sz="1200">
              <a:solidFill>
                <a:schemeClr val="lt1"/>
              </a:solidFill>
            </a:endParaRPr>
          </a:p>
          <a:p>
            <a:pPr indent="0" lvl="0" marL="0" marR="0" rtl="0" algn="l">
              <a:lnSpc>
                <a:spcPct val="90000"/>
              </a:lnSpc>
              <a:spcBef>
                <a:spcPts val="0"/>
              </a:spcBef>
              <a:spcAft>
                <a:spcPts val="0"/>
              </a:spcAft>
              <a:buNone/>
            </a:pPr>
            <a:r>
              <a:t/>
            </a:r>
            <a:endParaRPr b="1" sz="1200">
              <a:solidFill>
                <a:schemeClr val="lt1"/>
              </a:solidFill>
            </a:endParaRPr>
          </a:p>
          <a:p>
            <a:pPr indent="0" lvl="0" marL="0" marR="0" rtl="0" algn="l">
              <a:lnSpc>
                <a:spcPct val="90000"/>
              </a:lnSpc>
              <a:spcBef>
                <a:spcPts val="0"/>
              </a:spcBef>
              <a:spcAft>
                <a:spcPts val="0"/>
              </a:spcAft>
              <a:buNone/>
            </a:pPr>
            <a:r>
              <a:t/>
            </a:r>
            <a:endParaRPr b="1" sz="1200">
              <a:solidFill>
                <a:schemeClr val="lt1"/>
              </a:solidFill>
            </a:endParaRPr>
          </a:p>
        </p:txBody>
      </p:sp>
      <p:sp>
        <p:nvSpPr>
          <p:cNvPr id="652" name="Google Shape;652;p88"/>
          <p:cNvSpPr/>
          <p:nvPr/>
        </p:nvSpPr>
        <p:spPr>
          <a:xfrm>
            <a:off x="0" y="2571750"/>
            <a:ext cx="9144000" cy="25806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88"/>
          <p:cNvSpPr txBox="1"/>
          <p:nvPr/>
        </p:nvSpPr>
        <p:spPr>
          <a:xfrm>
            <a:off x="453300" y="3007375"/>
            <a:ext cx="8237400" cy="1764000"/>
          </a:xfrm>
          <a:prstGeom prst="rect">
            <a:avLst/>
          </a:prstGeom>
          <a:noFill/>
          <a:ln>
            <a:noFill/>
          </a:ln>
        </p:spPr>
        <p:txBody>
          <a:bodyPr anchorCtr="0" anchor="t" bIns="91425" lIns="91425" spcFirstLastPara="1" rIns="91425" wrap="square" tIns="91425">
            <a:spAutoFit/>
          </a:bodyPr>
          <a:lstStyle/>
          <a:p>
            <a:pPr indent="0" lvl="0" marL="0" rtl="0" algn="l">
              <a:lnSpc>
                <a:spcPct val="110000"/>
              </a:lnSpc>
              <a:spcBef>
                <a:spcPts val="0"/>
              </a:spcBef>
              <a:spcAft>
                <a:spcPts val="800"/>
              </a:spcAft>
              <a:buClr>
                <a:schemeClr val="dk1"/>
              </a:buClr>
              <a:buSzPts val="1100"/>
              <a:buFont typeface="Arial"/>
              <a:buNone/>
            </a:pPr>
            <a:r>
              <a:rPr lang="en" sz="1900">
                <a:solidFill>
                  <a:srgbClr val="FFFFFF"/>
                </a:solidFill>
                <a:latin typeface="Lato"/>
                <a:ea typeface="Lato"/>
                <a:cs typeface="Lato"/>
                <a:sym typeface="Lato"/>
              </a:rPr>
              <a:t>We are working towards bridging </a:t>
            </a:r>
            <a:r>
              <a:rPr lang="en" sz="1900">
                <a:solidFill>
                  <a:srgbClr val="FFFFFF"/>
                </a:solidFill>
                <a:latin typeface="Lato"/>
                <a:ea typeface="Lato"/>
                <a:cs typeface="Lato"/>
                <a:sym typeface="Lato"/>
              </a:rPr>
              <a:t>the gap between our physical stores and online platform, and leveraging the knowledge of our network under the GAP umbrella. Ultimately, this will generate excitement amongst our customers to take part in a catered shopping experience and join us in our commitment to sustainability. </a:t>
            </a:r>
            <a:endParaRPr sz="1900">
              <a:solidFill>
                <a:srgbClr val="FFFFFF"/>
              </a:solidFill>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7" name="Shape 657"/>
        <p:cNvGrpSpPr/>
        <p:nvPr/>
      </p:nvGrpSpPr>
      <p:grpSpPr>
        <a:xfrm>
          <a:off x="0" y="0"/>
          <a:ext cx="0" cy="0"/>
          <a:chOff x="0" y="0"/>
          <a:chExt cx="0" cy="0"/>
        </a:xfrm>
      </p:grpSpPr>
      <p:sp>
        <p:nvSpPr>
          <p:cNvPr id="658" name="Google Shape;658;p89"/>
          <p:cNvSpPr txBox="1"/>
          <p:nvPr>
            <p:ph type="title"/>
          </p:nvPr>
        </p:nvSpPr>
        <p:spPr>
          <a:xfrm>
            <a:off x="506520" y="350365"/>
            <a:ext cx="8180400" cy="376200"/>
          </a:xfrm>
          <a:prstGeom prst="rect">
            <a:avLst/>
          </a:prstGeom>
        </p:spPr>
        <p:txBody>
          <a:bodyPr anchorCtr="0" anchor="t" bIns="0" lIns="34275" spcFirstLastPara="1" rIns="87925" wrap="square" tIns="0">
            <a:noAutofit/>
          </a:bodyPr>
          <a:lstStyle/>
          <a:p>
            <a:pPr indent="0" lvl="0" marL="0" rtl="0" algn="l">
              <a:spcBef>
                <a:spcPts val="0"/>
              </a:spcBef>
              <a:spcAft>
                <a:spcPts val="0"/>
              </a:spcAft>
              <a:buNone/>
            </a:pPr>
            <a:r>
              <a:rPr lang="en">
                <a:latin typeface="Lato"/>
                <a:ea typeface="Lato"/>
                <a:cs typeface="Lato"/>
                <a:sym typeface="Lato"/>
              </a:rPr>
              <a:t>CONCLUSION</a:t>
            </a:r>
            <a:endParaRPr>
              <a:latin typeface="Lato"/>
              <a:ea typeface="Lato"/>
              <a:cs typeface="Lato"/>
              <a:sym typeface="Lato"/>
            </a:endParaRPr>
          </a:p>
        </p:txBody>
      </p:sp>
      <p:sp>
        <p:nvSpPr>
          <p:cNvPr id="659" name="Google Shape;659;p89"/>
          <p:cNvSpPr/>
          <p:nvPr>
            <p:ph idx="2" type="pic"/>
          </p:nvPr>
        </p:nvSpPr>
        <p:spPr>
          <a:xfrm>
            <a:off x="506500" y="1043300"/>
            <a:ext cx="2385900" cy="3808200"/>
          </a:xfrm>
          <a:prstGeom prst="rect">
            <a:avLst/>
          </a:prstGeom>
          <a:solidFill>
            <a:schemeClr val="accent1"/>
          </a:solidFill>
        </p:spPr>
        <p:txBody>
          <a:bodyPr anchorCtr="0" anchor="t" bIns="0" lIns="87925" spcFirstLastPara="1" rIns="87925" wrap="square" tIns="0">
            <a:noAutofit/>
          </a:bodyPr>
          <a:lstStyle/>
          <a:p>
            <a:pPr indent="0" lvl="0" marL="0" rtl="0" algn="l">
              <a:spcBef>
                <a:spcPts val="0"/>
              </a:spcBef>
              <a:spcAft>
                <a:spcPts val="0"/>
              </a:spcAft>
              <a:buClr>
                <a:schemeClr val="dk1"/>
              </a:buClr>
              <a:buSzPts val="1100"/>
              <a:buFont typeface="Arial"/>
              <a:buNone/>
            </a:pPr>
            <a:r>
              <a:t/>
            </a:r>
            <a:endParaRPr sz="1700">
              <a:solidFill>
                <a:srgbClr val="FFFFFF"/>
              </a:solidFill>
              <a:latin typeface="Lato"/>
              <a:ea typeface="Lato"/>
              <a:cs typeface="Lato"/>
              <a:sym typeface="Lato"/>
            </a:endParaRPr>
          </a:p>
          <a:p>
            <a:pPr indent="0" lvl="0" marL="0" rtl="0" algn="ctr">
              <a:spcBef>
                <a:spcPts val="800"/>
              </a:spcBef>
              <a:spcAft>
                <a:spcPts val="0"/>
              </a:spcAft>
              <a:buNone/>
            </a:pPr>
            <a:r>
              <a:t/>
            </a:r>
            <a:endParaRPr sz="1700">
              <a:solidFill>
                <a:srgbClr val="FFFFFF"/>
              </a:solidFill>
              <a:latin typeface="Lato"/>
              <a:ea typeface="Lato"/>
              <a:cs typeface="Lato"/>
              <a:sym typeface="Lato"/>
            </a:endParaRPr>
          </a:p>
          <a:p>
            <a:pPr indent="0" lvl="0" marL="0" rtl="0" algn="ctr">
              <a:spcBef>
                <a:spcPts val="800"/>
              </a:spcBef>
              <a:spcAft>
                <a:spcPts val="800"/>
              </a:spcAft>
              <a:buClr>
                <a:schemeClr val="dk1"/>
              </a:buClr>
              <a:buSzPts val="1100"/>
              <a:buFont typeface="Arial"/>
              <a:buNone/>
            </a:pPr>
            <a:r>
              <a:rPr lang="en" sz="1700">
                <a:solidFill>
                  <a:srgbClr val="FFFFFF"/>
                </a:solidFill>
                <a:latin typeface="Lato"/>
                <a:ea typeface="Lato"/>
                <a:cs typeface="Lato"/>
                <a:sym typeface="Lato"/>
              </a:rPr>
              <a:t>As a group, we were able to actively communicate throughout the collaborative process to utilize class time in an efficient manner.</a:t>
            </a:r>
            <a:endParaRPr sz="1700">
              <a:solidFill>
                <a:srgbClr val="FFFFFF"/>
              </a:solidFill>
              <a:latin typeface="Lato"/>
              <a:ea typeface="Lato"/>
              <a:cs typeface="Lato"/>
              <a:sym typeface="Lato"/>
            </a:endParaRPr>
          </a:p>
        </p:txBody>
      </p:sp>
      <p:sp>
        <p:nvSpPr>
          <p:cNvPr id="660" name="Google Shape;660;p89"/>
          <p:cNvSpPr/>
          <p:nvPr>
            <p:ph idx="3" type="pic"/>
          </p:nvPr>
        </p:nvSpPr>
        <p:spPr>
          <a:xfrm>
            <a:off x="3273325" y="1043300"/>
            <a:ext cx="2385900" cy="3808200"/>
          </a:xfrm>
          <a:prstGeom prst="rect">
            <a:avLst/>
          </a:prstGeom>
          <a:solidFill>
            <a:schemeClr val="accent1"/>
          </a:solidFill>
        </p:spPr>
        <p:txBody>
          <a:bodyPr anchorCtr="0" anchor="t" bIns="0" lIns="87925" spcFirstLastPara="1" rIns="87925" wrap="square" tIns="0">
            <a:noAutofit/>
          </a:bodyPr>
          <a:lstStyle/>
          <a:p>
            <a:pPr indent="0" lvl="0" marL="0" rtl="0" algn="ctr">
              <a:spcBef>
                <a:spcPts val="0"/>
              </a:spcBef>
              <a:spcAft>
                <a:spcPts val="0"/>
              </a:spcAft>
              <a:buNone/>
            </a:pPr>
            <a:r>
              <a:t/>
            </a:r>
            <a:endParaRPr sz="1300">
              <a:solidFill>
                <a:srgbClr val="FFFFFF"/>
              </a:solidFill>
              <a:latin typeface="Lato"/>
              <a:ea typeface="Lato"/>
              <a:cs typeface="Lato"/>
              <a:sym typeface="Lato"/>
            </a:endParaRPr>
          </a:p>
          <a:p>
            <a:pPr indent="0" lvl="0" marL="0" rtl="0" algn="ctr">
              <a:spcBef>
                <a:spcPts val="800"/>
              </a:spcBef>
              <a:spcAft>
                <a:spcPts val="800"/>
              </a:spcAft>
              <a:buClr>
                <a:schemeClr val="dk1"/>
              </a:buClr>
              <a:buSzPts val="1100"/>
              <a:buFont typeface="Arial"/>
              <a:buNone/>
            </a:pPr>
            <a:r>
              <a:rPr lang="en" sz="1300">
                <a:solidFill>
                  <a:srgbClr val="FFFFFF"/>
                </a:solidFill>
                <a:latin typeface="Lato"/>
                <a:ea typeface="Lato"/>
                <a:cs typeface="Lato"/>
                <a:sym typeface="Lato"/>
              </a:rPr>
              <a:t>Starting out, we wanted to create an explore portfolio for Gap. We learned about Gap’s journey, in terms of their strengths and weaknesses in remaining relevant as a clothing company. By assessing Gap’s competitors, we gained insight on what works well for consumer engagement. We were then able to devise a series of strategic principles to guide Gap in a direction we believe will be favorable to them. </a:t>
            </a:r>
            <a:endParaRPr sz="1300">
              <a:solidFill>
                <a:srgbClr val="FFFFFF"/>
              </a:solidFill>
              <a:latin typeface="Lato"/>
              <a:ea typeface="Lato"/>
              <a:cs typeface="Lato"/>
              <a:sym typeface="Lato"/>
            </a:endParaRPr>
          </a:p>
        </p:txBody>
      </p:sp>
      <p:sp>
        <p:nvSpPr>
          <p:cNvPr id="661" name="Google Shape;661;p89"/>
          <p:cNvSpPr/>
          <p:nvPr>
            <p:ph idx="4" type="pic"/>
          </p:nvPr>
        </p:nvSpPr>
        <p:spPr>
          <a:xfrm>
            <a:off x="6040150" y="1043300"/>
            <a:ext cx="2385900" cy="3808200"/>
          </a:xfrm>
          <a:prstGeom prst="rect">
            <a:avLst/>
          </a:prstGeom>
          <a:solidFill>
            <a:schemeClr val="accent1"/>
          </a:solidFill>
        </p:spPr>
        <p:txBody>
          <a:bodyPr anchorCtr="0" anchor="t" bIns="0" lIns="87925" spcFirstLastPara="1" rIns="87925" wrap="square" tIns="0">
            <a:noAutofit/>
          </a:bodyPr>
          <a:lstStyle/>
          <a:p>
            <a:pPr indent="0" lvl="0" marL="0" rtl="0" algn="ctr">
              <a:spcBef>
                <a:spcPts val="0"/>
              </a:spcBef>
              <a:spcAft>
                <a:spcPts val="0"/>
              </a:spcAft>
              <a:buNone/>
            </a:pPr>
            <a:r>
              <a:t/>
            </a:r>
            <a:endParaRPr sz="1600">
              <a:solidFill>
                <a:srgbClr val="FFFFFF"/>
              </a:solidFill>
              <a:latin typeface="Lato"/>
              <a:ea typeface="Lato"/>
              <a:cs typeface="Lato"/>
              <a:sym typeface="Lato"/>
            </a:endParaRPr>
          </a:p>
          <a:p>
            <a:pPr indent="0" lvl="0" marL="0" rtl="0" algn="ctr">
              <a:spcBef>
                <a:spcPts val="800"/>
              </a:spcBef>
              <a:spcAft>
                <a:spcPts val="0"/>
              </a:spcAft>
              <a:buNone/>
            </a:pPr>
            <a:r>
              <a:t/>
            </a:r>
            <a:endParaRPr sz="1600">
              <a:solidFill>
                <a:srgbClr val="FFFFFF"/>
              </a:solidFill>
              <a:latin typeface="Lato"/>
              <a:ea typeface="Lato"/>
              <a:cs typeface="Lato"/>
              <a:sym typeface="Lato"/>
            </a:endParaRPr>
          </a:p>
          <a:p>
            <a:pPr indent="0" lvl="0" marL="0" rtl="0" algn="ctr">
              <a:spcBef>
                <a:spcPts val="800"/>
              </a:spcBef>
              <a:spcAft>
                <a:spcPts val="800"/>
              </a:spcAft>
              <a:buClr>
                <a:schemeClr val="dk1"/>
              </a:buClr>
              <a:buSzPts val="1100"/>
              <a:buFont typeface="Arial"/>
              <a:buNone/>
            </a:pPr>
            <a:r>
              <a:rPr lang="en" sz="1600">
                <a:solidFill>
                  <a:srgbClr val="FFFFFF"/>
                </a:solidFill>
                <a:latin typeface="Lato"/>
                <a:ea typeface="Lato"/>
                <a:cs typeface="Lato"/>
                <a:sym typeface="Lato"/>
              </a:rPr>
              <a:t>We expect that Gap will revive their company if they appeal to the likings of the modern consumer, beginning with their highly anticipated collaboration with Kanye West. </a:t>
            </a:r>
            <a:endParaRPr sz="1600">
              <a:solidFill>
                <a:srgbClr val="FFFFFF"/>
              </a:solidFill>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5" name="Shape 665"/>
        <p:cNvGrpSpPr/>
        <p:nvPr/>
      </p:nvGrpSpPr>
      <p:grpSpPr>
        <a:xfrm>
          <a:off x="0" y="0"/>
          <a:ext cx="0" cy="0"/>
          <a:chOff x="0" y="0"/>
          <a:chExt cx="0" cy="0"/>
        </a:xfrm>
      </p:grpSpPr>
      <p:sp>
        <p:nvSpPr>
          <p:cNvPr id="666" name="Google Shape;666;p9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400">
                <a:latin typeface="Lato"/>
                <a:ea typeface="Lato"/>
                <a:cs typeface="Lato"/>
                <a:sym typeface="Lato"/>
              </a:rPr>
              <a:t>APPENDIX </a:t>
            </a:r>
            <a:endParaRPr sz="3400">
              <a:latin typeface="Lato"/>
              <a:ea typeface="Lato"/>
              <a:cs typeface="Lato"/>
              <a:sym typeface="Lato"/>
            </a:endParaRPr>
          </a:p>
        </p:txBody>
      </p:sp>
      <p:sp>
        <p:nvSpPr>
          <p:cNvPr id="667" name="Google Shape;667;p90"/>
          <p:cNvSpPr txBox="1"/>
          <p:nvPr>
            <p:ph idx="1" type="body"/>
          </p:nvPr>
        </p:nvSpPr>
        <p:spPr>
          <a:xfrm>
            <a:off x="311700" y="2241175"/>
            <a:ext cx="8520600" cy="23322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sz="2000" u="sng">
                <a:solidFill>
                  <a:schemeClr val="hlink"/>
                </a:solidFill>
                <a:latin typeface="Lato"/>
                <a:ea typeface="Lato"/>
                <a:cs typeface="Lato"/>
                <a:sym typeface="Lato"/>
                <a:hlinkClick r:id="rId3"/>
              </a:rPr>
              <a:t>https://docs.google.com/document/d/1AP8sG2stVYiznhkqeWPqAQzTpqPq5k8U09thkMvdmp8/edit?usp=sharing</a:t>
            </a:r>
            <a:r>
              <a:rPr lang="en" sz="2000">
                <a:latin typeface="Lato"/>
                <a:ea typeface="Lato"/>
                <a:cs typeface="Lato"/>
                <a:sym typeface="Lato"/>
              </a:rPr>
              <a:t> </a:t>
            </a:r>
            <a:endParaRPr sz="2000">
              <a:latin typeface="Lato"/>
              <a:ea typeface="Lato"/>
              <a:cs typeface="Lato"/>
              <a:sym typeface="Lato"/>
            </a:endParaRPr>
          </a:p>
          <a:p>
            <a:pPr indent="0" lvl="0" marL="0" rtl="0" algn="l">
              <a:lnSpc>
                <a:spcPct val="100000"/>
              </a:lnSpc>
              <a:spcBef>
                <a:spcPts val="0"/>
              </a:spcBef>
              <a:spcAft>
                <a:spcPts val="0"/>
              </a:spcAft>
              <a:buNone/>
            </a:pPr>
            <a:r>
              <a:t/>
            </a:r>
            <a:endParaRPr sz="2000">
              <a:latin typeface="Lato"/>
              <a:ea typeface="Lato"/>
              <a:cs typeface="Lato"/>
              <a:sym typeface="Lato"/>
            </a:endParaRPr>
          </a:p>
          <a:p>
            <a:pPr indent="0" lvl="0" marL="0" rtl="0" algn="l">
              <a:lnSpc>
                <a:spcPct val="100000"/>
              </a:lnSpc>
              <a:spcBef>
                <a:spcPts val="0"/>
              </a:spcBef>
              <a:spcAft>
                <a:spcPts val="0"/>
              </a:spcAft>
              <a:buClr>
                <a:schemeClr val="dk1"/>
              </a:buClr>
              <a:buFont typeface="Arial"/>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57" name="Shape 357"/>
        <p:cNvGrpSpPr/>
        <p:nvPr/>
      </p:nvGrpSpPr>
      <p:grpSpPr>
        <a:xfrm>
          <a:off x="0" y="0"/>
          <a:ext cx="0" cy="0"/>
          <a:chOff x="0" y="0"/>
          <a:chExt cx="0" cy="0"/>
        </a:xfrm>
      </p:grpSpPr>
      <p:sp>
        <p:nvSpPr>
          <p:cNvPr id="358" name="Google Shape;358;p75"/>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latin typeface="Lato"/>
                <a:ea typeface="Lato"/>
                <a:cs typeface="Lato"/>
                <a:sym typeface="Lato"/>
              </a:rPr>
              <a:t>GOAL: </a:t>
            </a:r>
            <a:endParaRPr>
              <a:latin typeface="Lato"/>
              <a:ea typeface="Lato"/>
              <a:cs typeface="Lato"/>
              <a:sym typeface="Lato"/>
            </a:endParaRPr>
          </a:p>
        </p:txBody>
      </p:sp>
      <p:sp>
        <p:nvSpPr>
          <p:cNvPr id="359" name="Google Shape;359;p75"/>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latin typeface="Lato"/>
                <a:ea typeface="Lato"/>
                <a:cs typeface="Lato"/>
                <a:sym typeface="Lato"/>
              </a:rPr>
              <a:t>Create an Explore Portfolio </a:t>
            </a:r>
            <a:endParaRPr>
              <a:latin typeface="Lato"/>
              <a:ea typeface="Lato"/>
              <a:cs typeface="Lato"/>
              <a:sym typeface="Lato"/>
            </a:endParaRPr>
          </a:p>
        </p:txBody>
      </p:sp>
      <p:sp>
        <p:nvSpPr>
          <p:cNvPr id="360" name="Google Shape;360;p75"/>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p>
            <a:pPr indent="-342900" lvl="0" marL="457200" rtl="0" algn="l">
              <a:lnSpc>
                <a:spcPct val="150000"/>
              </a:lnSpc>
              <a:spcBef>
                <a:spcPts val="0"/>
              </a:spcBef>
              <a:spcAft>
                <a:spcPts val="0"/>
              </a:spcAft>
              <a:buSzPts val="1800"/>
              <a:buFont typeface="Lato"/>
              <a:buChar char="●"/>
            </a:pPr>
            <a:r>
              <a:rPr lang="en">
                <a:latin typeface="Lato"/>
                <a:ea typeface="Lato"/>
                <a:cs typeface="Lato"/>
                <a:sym typeface="Lato"/>
              </a:rPr>
              <a:t>Exploring opportunities outside of the industry </a:t>
            </a:r>
            <a:endParaRPr>
              <a:latin typeface="Lato"/>
              <a:ea typeface="Lato"/>
              <a:cs typeface="Lato"/>
              <a:sym typeface="Lato"/>
            </a:endParaRPr>
          </a:p>
          <a:p>
            <a:pPr indent="-342900" lvl="0" marL="457200" rtl="0" algn="l">
              <a:lnSpc>
                <a:spcPct val="150000"/>
              </a:lnSpc>
              <a:spcBef>
                <a:spcPts val="0"/>
              </a:spcBef>
              <a:spcAft>
                <a:spcPts val="0"/>
              </a:spcAft>
              <a:buSzPts val="1800"/>
              <a:buFont typeface="Lato"/>
              <a:buChar char="●"/>
            </a:pPr>
            <a:r>
              <a:rPr lang="en">
                <a:latin typeface="Lato"/>
                <a:ea typeface="Lato"/>
                <a:cs typeface="Lato"/>
                <a:sym typeface="Lato"/>
              </a:rPr>
              <a:t>Expansion of business model </a:t>
            </a:r>
            <a:endParaRPr>
              <a:latin typeface="Lato"/>
              <a:ea typeface="Lato"/>
              <a:cs typeface="Lato"/>
              <a:sym typeface="Lato"/>
            </a:endParaRPr>
          </a:p>
          <a:p>
            <a:pPr indent="-342900" lvl="0" marL="457200" rtl="0" algn="l">
              <a:lnSpc>
                <a:spcPct val="150000"/>
              </a:lnSpc>
              <a:spcBef>
                <a:spcPts val="0"/>
              </a:spcBef>
              <a:spcAft>
                <a:spcPts val="0"/>
              </a:spcAft>
              <a:buSzPts val="1800"/>
              <a:buFont typeface="Lato"/>
              <a:buChar char="●"/>
            </a:pPr>
            <a:r>
              <a:rPr lang="en">
                <a:latin typeface="Lato"/>
                <a:ea typeface="Lato"/>
                <a:cs typeface="Lato"/>
                <a:sym typeface="Lato"/>
              </a:rPr>
              <a:t>Creating new growth </a:t>
            </a:r>
            <a:endParaRPr>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pic>
        <p:nvPicPr>
          <p:cNvPr id="365" name="Google Shape;365;p76"/>
          <p:cNvPicPr preferRelativeResize="0"/>
          <p:nvPr/>
        </p:nvPicPr>
        <p:blipFill rotWithShape="1">
          <a:blip r:embed="rId3">
            <a:alphaModFix/>
          </a:blip>
          <a:srcRect b="2460" l="2207" r="1823" t="1809"/>
          <a:stretch/>
        </p:blipFill>
        <p:spPr>
          <a:xfrm>
            <a:off x="1127188" y="132388"/>
            <a:ext cx="6889624" cy="4878726"/>
          </a:xfrm>
          <a:prstGeom prst="rect">
            <a:avLst/>
          </a:prstGeom>
          <a:noFill/>
          <a:ln>
            <a:noFill/>
          </a:ln>
        </p:spPr>
      </p:pic>
      <p:sp>
        <p:nvSpPr>
          <p:cNvPr id="366" name="Google Shape;366;p76"/>
          <p:cNvSpPr/>
          <p:nvPr/>
        </p:nvSpPr>
        <p:spPr>
          <a:xfrm>
            <a:off x="1268775" y="1060975"/>
            <a:ext cx="1093800" cy="19578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76"/>
          <p:cNvSpPr/>
          <p:nvPr/>
        </p:nvSpPr>
        <p:spPr>
          <a:xfrm>
            <a:off x="2613375" y="874300"/>
            <a:ext cx="1093800" cy="1007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76"/>
          <p:cNvSpPr/>
          <p:nvPr/>
        </p:nvSpPr>
        <p:spPr>
          <a:xfrm>
            <a:off x="3957975" y="1779475"/>
            <a:ext cx="1139100" cy="15846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76"/>
          <p:cNvSpPr/>
          <p:nvPr/>
        </p:nvSpPr>
        <p:spPr>
          <a:xfrm>
            <a:off x="2613375" y="2362575"/>
            <a:ext cx="1139100" cy="10572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76"/>
          <p:cNvSpPr/>
          <p:nvPr/>
        </p:nvSpPr>
        <p:spPr>
          <a:xfrm>
            <a:off x="6745650" y="941325"/>
            <a:ext cx="1139100" cy="22962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76"/>
          <p:cNvSpPr/>
          <p:nvPr/>
        </p:nvSpPr>
        <p:spPr>
          <a:xfrm>
            <a:off x="5351825" y="874300"/>
            <a:ext cx="1139100" cy="1007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76"/>
          <p:cNvSpPr/>
          <p:nvPr/>
        </p:nvSpPr>
        <p:spPr>
          <a:xfrm>
            <a:off x="5351800" y="2306875"/>
            <a:ext cx="1175100" cy="10572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76"/>
          <p:cNvSpPr/>
          <p:nvPr/>
        </p:nvSpPr>
        <p:spPr>
          <a:xfrm>
            <a:off x="4694100" y="3880725"/>
            <a:ext cx="2995200" cy="1007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76"/>
          <p:cNvSpPr/>
          <p:nvPr/>
        </p:nvSpPr>
        <p:spPr>
          <a:xfrm>
            <a:off x="1246125" y="3880725"/>
            <a:ext cx="2111700" cy="1007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76"/>
          <p:cNvSpPr txBox="1"/>
          <p:nvPr/>
        </p:nvSpPr>
        <p:spPr>
          <a:xfrm>
            <a:off x="1194525" y="1408825"/>
            <a:ext cx="12423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Lato"/>
                <a:ea typeface="Lato"/>
                <a:cs typeface="Lato"/>
                <a:sym typeface="Lato"/>
              </a:rPr>
              <a:t>Factories</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Stakeholders</a:t>
            </a: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76" name="Google Shape;376;p76"/>
          <p:cNvSpPr txBox="1"/>
          <p:nvPr/>
        </p:nvSpPr>
        <p:spPr>
          <a:xfrm>
            <a:off x="2631900" y="473650"/>
            <a:ext cx="1131000" cy="163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rPr lang="en" sz="1000">
                <a:latin typeface="Lato"/>
                <a:ea typeface="Lato"/>
                <a:cs typeface="Lato"/>
                <a:sym typeface="Lato"/>
              </a:rPr>
              <a:t>Omni channel capabilities</a:t>
            </a:r>
            <a:endParaRPr sz="1000">
              <a:latin typeface="Lato"/>
              <a:ea typeface="Lato"/>
              <a:cs typeface="Lato"/>
              <a:sym typeface="Lato"/>
            </a:endParaRPr>
          </a:p>
          <a:p>
            <a:pPr indent="0" lvl="0" marL="0" rtl="0" algn="l">
              <a:spcBef>
                <a:spcPts val="0"/>
              </a:spcBef>
              <a:spcAft>
                <a:spcPts val="0"/>
              </a:spcAft>
              <a:buNone/>
            </a:pPr>
            <a:r>
              <a:t/>
            </a:r>
            <a:endParaRPr sz="1000">
              <a:latin typeface="Lato"/>
              <a:ea typeface="Lato"/>
              <a:cs typeface="Lato"/>
              <a:sym typeface="Lato"/>
            </a:endParaRPr>
          </a:p>
          <a:p>
            <a:pPr indent="0" lvl="0" marL="0" rtl="0" algn="l">
              <a:spcBef>
                <a:spcPts val="0"/>
              </a:spcBef>
              <a:spcAft>
                <a:spcPts val="0"/>
              </a:spcAft>
              <a:buNone/>
            </a:pPr>
            <a:r>
              <a:rPr lang="en" sz="1000">
                <a:latin typeface="Lato"/>
                <a:ea typeface="Lato"/>
                <a:cs typeface="Lato"/>
                <a:sym typeface="Lato"/>
              </a:rPr>
              <a:t>Managing store locations &amp; distribution </a:t>
            </a:r>
            <a:endParaRPr sz="1000">
              <a:latin typeface="Lato"/>
              <a:ea typeface="Lato"/>
              <a:cs typeface="Lato"/>
              <a:sym typeface="Lato"/>
            </a:endParaRPr>
          </a:p>
          <a:p>
            <a:pPr indent="0" lvl="0" marL="0" rtl="0" algn="l">
              <a:spcBef>
                <a:spcPts val="0"/>
              </a:spcBef>
              <a:spcAft>
                <a:spcPts val="0"/>
              </a:spcAft>
              <a:buNone/>
            </a:pPr>
            <a:r>
              <a:t/>
            </a:r>
            <a:endParaRPr/>
          </a:p>
        </p:txBody>
      </p:sp>
      <p:sp>
        <p:nvSpPr>
          <p:cNvPr id="377" name="Google Shape;377;p76"/>
          <p:cNvSpPr txBox="1"/>
          <p:nvPr/>
        </p:nvSpPr>
        <p:spPr>
          <a:xfrm>
            <a:off x="1268775" y="3900950"/>
            <a:ext cx="3515400" cy="1308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latin typeface="Lato"/>
                <a:ea typeface="Lato"/>
                <a:cs typeface="Lato"/>
                <a:sym typeface="Lato"/>
              </a:rPr>
              <a:t>Customer service</a:t>
            </a:r>
            <a:endParaRPr sz="1500">
              <a:latin typeface="Lato"/>
              <a:ea typeface="Lato"/>
              <a:cs typeface="Lato"/>
              <a:sym typeface="Lato"/>
            </a:endParaRPr>
          </a:p>
          <a:p>
            <a:pPr indent="0" lvl="0" marL="0" rtl="0" algn="l">
              <a:spcBef>
                <a:spcPts val="0"/>
              </a:spcBef>
              <a:spcAft>
                <a:spcPts val="0"/>
              </a:spcAft>
              <a:buNone/>
            </a:pPr>
            <a:r>
              <a:rPr lang="en" sz="1500">
                <a:latin typeface="Lato"/>
                <a:ea typeface="Lato"/>
                <a:cs typeface="Lato"/>
                <a:sym typeface="Lato"/>
              </a:rPr>
              <a:t>Shipping</a:t>
            </a:r>
            <a:endParaRPr sz="1500">
              <a:latin typeface="Lato"/>
              <a:ea typeface="Lato"/>
              <a:cs typeface="Lato"/>
              <a:sym typeface="Lato"/>
            </a:endParaRPr>
          </a:p>
          <a:p>
            <a:pPr indent="0" lvl="0" marL="0" rtl="0" algn="l">
              <a:spcBef>
                <a:spcPts val="0"/>
              </a:spcBef>
              <a:spcAft>
                <a:spcPts val="0"/>
              </a:spcAft>
              <a:buNone/>
            </a:pPr>
            <a:r>
              <a:rPr lang="en" sz="1500">
                <a:latin typeface="Lato"/>
                <a:ea typeface="Lato"/>
                <a:cs typeface="Lato"/>
                <a:sym typeface="Lato"/>
              </a:rPr>
              <a:t>R&amp;D &amp; Technology</a:t>
            </a:r>
            <a:r>
              <a:rPr lang="en" sz="1500"/>
              <a:t> </a:t>
            </a:r>
            <a:endParaRPr sz="15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78" name="Google Shape;378;p76"/>
          <p:cNvSpPr txBox="1"/>
          <p:nvPr/>
        </p:nvSpPr>
        <p:spPr>
          <a:xfrm>
            <a:off x="4784175" y="3880725"/>
            <a:ext cx="26772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Lato"/>
                <a:ea typeface="Lato"/>
                <a:cs typeface="Lato"/>
                <a:sym typeface="Lato"/>
              </a:rPr>
              <a:t>Retail stores, e-commerce, outlet stores</a:t>
            </a:r>
            <a:endParaRPr sz="1200">
              <a:latin typeface="Lato"/>
              <a:ea typeface="Lato"/>
              <a:cs typeface="Lato"/>
              <a:sym typeface="Lato"/>
            </a:endParaRPr>
          </a:p>
          <a:p>
            <a:pPr indent="0" lvl="0" marL="0" rtl="0" algn="l">
              <a:spcBef>
                <a:spcPts val="0"/>
              </a:spcBef>
              <a:spcAft>
                <a:spcPts val="0"/>
              </a:spcAft>
              <a:buNone/>
            </a:pPr>
            <a:r>
              <a:t/>
            </a:r>
            <a:endParaRPr sz="1200">
              <a:latin typeface="Lato"/>
              <a:ea typeface="Lato"/>
              <a:cs typeface="Lato"/>
              <a:sym typeface="Lato"/>
            </a:endParaRPr>
          </a:p>
          <a:p>
            <a:pPr indent="0" lvl="0" marL="0" rtl="0" algn="l">
              <a:spcBef>
                <a:spcPts val="0"/>
              </a:spcBef>
              <a:spcAft>
                <a:spcPts val="0"/>
              </a:spcAft>
              <a:buNone/>
            </a:pPr>
            <a:r>
              <a:rPr lang="en" sz="1200">
                <a:latin typeface="Lato"/>
                <a:ea typeface="Lato"/>
                <a:cs typeface="Lato"/>
                <a:sym typeface="Lato"/>
              </a:rPr>
              <a:t>Transaction based revenue</a:t>
            </a:r>
            <a:r>
              <a:rPr lang="en" sz="1200"/>
              <a:t> </a:t>
            </a:r>
            <a:endParaRPr sz="1200"/>
          </a:p>
        </p:txBody>
      </p:sp>
      <p:sp>
        <p:nvSpPr>
          <p:cNvPr id="379" name="Google Shape;379;p76"/>
          <p:cNvSpPr txBox="1"/>
          <p:nvPr/>
        </p:nvSpPr>
        <p:spPr>
          <a:xfrm>
            <a:off x="2613375" y="2306875"/>
            <a:ext cx="1333800" cy="1369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Lato"/>
                <a:ea typeface="Lato"/>
                <a:cs typeface="Lato"/>
                <a:sym typeface="Lato"/>
              </a:rPr>
              <a:t>Team of trained employees</a:t>
            </a:r>
            <a:endParaRPr sz="1100">
              <a:latin typeface="Lato"/>
              <a:ea typeface="Lato"/>
              <a:cs typeface="Lato"/>
              <a:sym typeface="Lato"/>
            </a:endParaRPr>
          </a:p>
          <a:p>
            <a:pPr indent="0" lvl="0" marL="0" rtl="0" algn="l">
              <a:spcBef>
                <a:spcPts val="0"/>
              </a:spcBef>
              <a:spcAft>
                <a:spcPts val="0"/>
              </a:spcAft>
              <a:buNone/>
            </a:pPr>
            <a:r>
              <a:t/>
            </a:r>
            <a:endParaRPr sz="1100">
              <a:latin typeface="Lato"/>
              <a:ea typeface="Lato"/>
              <a:cs typeface="Lato"/>
              <a:sym typeface="Lato"/>
            </a:endParaRPr>
          </a:p>
          <a:p>
            <a:pPr indent="0" lvl="0" marL="0" rtl="0" algn="l">
              <a:spcBef>
                <a:spcPts val="0"/>
              </a:spcBef>
              <a:spcAft>
                <a:spcPts val="0"/>
              </a:spcAft>
              <a:buNone/>
            </a:pPr>
            <a:r>
              <a:rPr lang="en" sz="1100">
                <a:latin typeface="Lato"/>
                <a:ea typeface="Lato"/>
                <a:cs typeface="Lato"/>
                <a:sym typeface="Lato"/>
              </a:rPr>
              <a:t>Global supply chain</a:t>
            </a:r>
            <a:r>
              <a:rPr lang="en" sz="1100"/>
              <a:t> </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t/>
            </a:r>
            <a:endParaRPr sz="1100"/>
          </a:p>
        </p:txBody>
      </p:sp>
      <p:sp>
        <p:nvSpPr>
          <p:cNvPr id="380" name="Google Shape;380;p76"/>
          <p:cNvSpPr txBox="1"/>
          <p:nvPr/>
        </p:nvSpPr>
        <p:spPr>
          <a:xfrm>
            <a:off x="3957975" y="1686825"/>
            <a:ext cx="1175100" cy="1723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000">
                <a:solidFill>
                  <a:schemeClr val="dk1"/>
                </a:solidFill>
                <a:latin typeface="Lato"/>
                <a:ea typeface="Lato"/>
                <a:cs typeface="Lato"/>
                <a:sym typeface="Lato"/>
              </a:rPr>
              <a:t>Well-known values</a:t>
            </a:r>
            <a:endParaRPr sz="1000">
              <a:latin typeface="Lato"/>
              <a:ea typeface="Lato"/>
              <a:cs typeface="Lato"/>
              <a:sym typeface="Lato"/>
            </a:endParaRPr>
          </a:p>
          <a:p>
            <a:pPr indent="0" lvl="0" marL="0" rtl="0" algn="l">
              <a:spcBef>
                <a:spcPts val="0"/>
              </a:spcBef>
              <a:spcAft>
                <a:spcPts val="0"/>
              </a:spcAft>
              <a:buNone/>
            </a:pPr>
            <a:r>
              <a:t/>
            </a:r>
            <a:endParaRPr sz="1000">
              <a:latin typeface="Lato"/>
              <a:ea typeface="Lato"/>
              <a:cs typeface="Lato"/>
              <a:sym typeface="Lato"/>
            </a:endParaRPr>
          </a:p>
          <a:p>
            <a:pPr indent="0" lvl="0" marL="0" rtl="0" algn="l">
              <a:spcBef>
                <a:spcPts val="0"/>
              </a:spcBef>
              <a:spcAft>
                <a:spcPts val="0"/>
              </a:spcAft>
              <a:buNone/>
            </a:pPr>
            <a:r>
              <a:rPr lang="en" sz="1000">
                <a:latin typeface="Lato"/>
                <a:ea typeface="Lato"/>
                <a:cs typeface="Lato"/>
                <a:sym typeface="Lato"/>
              </a:rPr>
              <a:t>Accessible fashion</a:t>
            </a:r>
            <a:endParaRPr sz="1000">
              <a:latin typeface="Lato"/>
              <a:ea typeface="Lato"/>
              <a:cs typeface="Lato"/>
              <a:sym typeface="Lato"/>
            </a:endParaRPr>
          </a:p>
          <a:p>
            <a:pPr indent="0" lvl="0" marL="0" rtl="0" algn="l">
              <a:spcBef>
                <a:spcPts val="0"/>
              </a:spcBef>
              <a:spcAft>
                <a:spcPts val="0"/>
              </a:spcAft>
              <a:buNone/>
            </a:pPr>
            <a:r>
              <a:rPr lang="en" sz="1000">
                <a:latin typeface="Lato"/>
                <a:ea typeface="Lato"/>
                <a:cs typeface="Lato"/>
                <a:sym typeface="Lato"/>
              </a:rPr>
              <a:t>With classic styles</a:t>
            </a:r>
            <a:endParaRPr sz="1000">
              <a:latin typeface="Lato"/>
              <a:ea typeface="Lato"/>
              <a:cs typeface="Lato"/>
              <a:sym typeface="Lato"/>
            </a:endParaRPr>
          </a:p>
          <a:p>
            <a:pPr indent="0" lvl="0" marL="0" rtl="0" algn="l">
              <a:spcBef>
                <a:spcPts val="0"/>
              </a:spcBef>
              <a:spcAft>
                <a:spcPts val="0"/>
              </a:spcAft>
              <a:buNone/>
            </a:pPr>
            <a:r>
              <a:t/>
            </a:r>
            <a:endParaRPr sz="1000">
              <a:latin typeface="Lato"/>
              <a:ea typeface="Lato"/>
              <a:cs typeface="Lato"/>
              <a:sym typeface="Lato"/>
            </a:endParaRPr>
          </a:p>
          <a:p>
            <a:pPr indent="0" lvl="0" marL="0" rtl="0" algn="l">
              <a:spcBef>
                <a:spcPts val="0"/>
              </a:spcBef>
              <a:spcAft>
                <a:spcPts val="0"/>
              </a:spcAft>
              <a:buNone/>
            </a:pPr>
            <a:r>
              <a:rPr lang="en" sz="1000">
                <a:latin typeface="Lato"/>
                <a:ea typeface="Lato"/>
                <a:cs typeface="Lato"/>
                <a:sym typeface="Lato"/>
              </a:rPr>
              <a:t>Convenience/one stop shop </a:t>
            </a:r>
            <a:endParaRPr sz="1000">
              <a:latin typeface="Lato"/>
              <a:ea typeface="Lato"/>
              <a:cs typeface="Lato"/>
              <a:sym typeface="Lato"/>
            </a:endParaRPr>
          </a:p>
        </p:txBody>
      </p:sp>
      <p:sp>
        <p:nvSpPr>
          <p:cNvPr id="381" name="Google Shape;381;p76"/>
          <p:cNvSpPr txBox="1"/>
          <p:nvPr/>
        </p:nvSpPr>
        <p:spPr>
          <a:xfrm>
            <a:off x="5392463" y="2369550"/>
            <a:ext cx="1093800" cy="1369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Lato"/>
                <a:ea typeface="Lato"/>
                <a:cs typeface="Lato"/>
                <a:sym typeface="Lato"/>
              </a:rPr>
              <a:t>Omni-channel </a:t>
            </a:r>
            <a:endParaRPr sz="1100">
              <a:latin typeface="Lato"/>
              <a:ea typeface="Lato"/>
              <a:cs typeface="Lato"/>
              <a:sym typeface="Lato"/>
            </a:endParaRPr>
          </a:p>
          <a:p>
            <a:pPr indent="0" lvl="0" marL="0" rtl="0" algn="l">
              <a:spcBef>
                <a:spcPts val="0"/>
              </a:spcBef>
              <a:spcAft>
                <a:spcPts val="0"/>
              </a:spcAft>
              <a:buNone/>
            </a:pPr>
            <a:r>
              <a:t/>
            </a:r>
            <a:endParaRPr sz="1100">
              <a:latin typeface="Lato"/>
              <a:ea typeface="Lato"/>
              <a:cs typeface="Lato"/>
              <a:sym typeface="Lato"/>
            </a:endParaRPr>
          </a:p>
          <a:p>
            <a:pPr indent="0" lvl="0" marL="0" rtl="0" algn="l">
              <a:spcBef>
                <a:spcPts val="0"/>
              </a:spcBef>
              <a:spcAft>
                <a:spcPts val="0"/>
              </a:spcAft>
              <a:buNone/>
            </a:pPr>
            <a:r>
              <a:rPr lang="en" sz="1100">
                <a:latin typeface="Lato"/>
                <a:ea typeface="Lato"/>
                <a:cs typeface="Lato"/>
                <a:sym typeface="Lato"/>
              </a:rPr>
              <a:t>E-commerce </a:t>
            </a:r>
            <a:endParaRPr sz="1100">
              <a:latin typeface="Lato"/>
              <a:ea typeface="Lato"/>
              <a:cs typeface="Lato"/>
              <a:sym typeface="Lato"/>
            </a:endParaRPr>
          </a:p>
          <a:p>
            <a:pPr indent="0" lvl="0" marL="0" rtl="0" algn="l">
              <a:spcBef>
                <a:spcPts val="0"/>
              </a:spcBef>
              <a:spcAft>
                <a:spcPts val="0"/>
              </a:spcAft>
              <a:buNone/>
            </a:pPr>
            <a:r>
              <a:t/>
            </a:r>
            <a:endParaRPr sz="1100">
              <a:latin typeface="Lato"/>
              <a:ea typeface="Lato"/>
              <a:cs typeface="Lato"/>
              <a:sym typeface="Lato"/>
            </a:endParaRPr>
          </a:p>
          <a:p>
            <a:pPr indent="0" lvl="0" marL="0" rtl="0" algn="l">
              <a:spcBef>
                <a:spcPts val="0"/>
              </a:spcBef>
              <a:spcAft>
                <a:spcPts val="0"/>
              </a:spcAft>
              <a:buNone/>
            </a:pPr>
            <a:r>
              <a:rPr lang="en" sz="1100">
                <a:latin typeface="Lato"/>
                <a:ea typeface="Lato"/>
                <a:cs typeface="Lato"/>
                <a:sym typeface="Lato"/>
              </a:rPr>
              <a:t>Outlets</a:t>
            </a:r>
            <a:r>
              <a:rPr lang="en" sz="1100"/>
              <a:t> </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t/>
            </a:r>
            <a:endParaRPr sz="1100"/>
          </a:p>
        </p:txBody>
      </p:sp>
      <p:sp>
        <p:nvSpPr>
          <p:cNvPr id="382" name="Google Shape;382;p76"/>
          <p:cNvSpPr txBox="1"/>
          <p:nvPr/>
        </p:nvSpPr>
        <p:spPr>
          <a:xfrm>
            <a:off x="5369100" y="779000"/>
            <a:ext cx="11391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Lato"/>
                <a:ea typeface="Lato"/>
                <a:cs typeface="Lato"/>
                <a:sym typeface="Lato"/>
              </a:rPr>
              <a:t>Frequent new products</a:t>
            </a:r>
            <a:endParaRPr sz="1000">
              <a:latin typeface="Lato"/>
              <a:ea typeface="Lato"/>
              <a:cs typeface="Lato"/>
              <a:sym typeface="Lato"/>
            </a:endParaRPr>
          </a:p>
          <a:p>
            <a:pPr indent="0" lvl="0" marL="0" rtl="0" algn="l">
              <a:spcBef>
                <a:spcPts val="0"/>
              </a:spcBef>
              <a:spcAft>
                <a:spcPts val="0"/>
              </a:spcAft>
              <a:buNone/>
            </a:pPr>
            <a:r>
              <a:t/>
            </a:r>
            <a:endParaRPr sz="1000">
              <a:latin typeface="Lato"/>
              <a:ea typeface="Lato"/>
              <a:cs typeface="Lato"/>
              <a:sym typeface="Lato"/>
            </a:endParaRPr>
          </a:p>
          <a:p>
            <a:pPr indent="0" lvl="0" marL="0" rtl="0" algn="l">
              <a:spcBef>
                <a:spcPts val="0"/>
              </a:spcBef>
              <a:spcAft>
                <a:spcPts val="0"/>
              </a:spcAft>
              <a:buNone/>
            </a:pPr>
            <a:r>
              <a:rPr lang="en" sz="1000">
                <a:latin typeface="Lato"/>
                <a:ea typeface="Lato"/>
                <a:cs typeface="Lato"/>
                <a:sym typeface="Lato"/>
              </a:rPr>
              <a:t>Loyalty programs - Gap good rewards</a:t>
            </a:r>
            <a:endParaRPr sz="1000">
              <a:latin typeface="Lato"/>
              <a:ea typeface="Lato"/>
              <a:cs typeface="Lato"/>
              <a:sym typeface="Lato"/>
            </a:endParaRPr>
          </a:p>
        </p:txBody>
      </p:sp>
      <p:sp>
        <p:nvSpPr>
          <p:cNvPr id="383" name="Google Shape;383;p76"/>
          <p:cNvSpPr txBox="1"/>
          <p:nvPr/>
        </p:nvSpPr>
        <p:spPr>
          <a:xfrm>
            <a:off x="6832375" y="1162525"/>
            <a:ext cx="1093800" cy="1754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Lato"/>
                <a:ea typeface="Lato"/>
                <a:cs typeface="Lato"/>
                <a:sym typeface="Lato"/>
              </a:rPr>
              <a:t>Families </a:t>
            </a:r>
            <a:endParaRPr sz="1100">
              <a:latin typeface="Lato"/>
              <a:ea typeface="Lato"/>
              <a:cs typeface="Lato"/>
              <a:sym typeface="Lato"/>
            </a:endParaRPr>
          </a:p>
          <a:p>
            <a:pPr indent="0" lvl="0" marL="0" rtl="0" algn="l">
              <a:spcBef>
                <a:spcPts val="0"/>
              </a:spcBef>
              <a:spcAft>
                <a:spcPts val="0"/>
              </a:spcAft>
              <a:buNone/>
            </a:pPr>
            <a:r>
              <a:t/>
            </a:r>
            <a:endParaRPr sz="1100">
              <a:latin typeface="Lato"/>
              <a:ea typeface="Lato"/>
              <a:cs typeface="Lato"/>
              <a:sym typeface="Lato"/>
            </a:endParaRPr>
          </a:p>
          <a:p>
            <a:pPr indent="0" lvl="0" marL="0" rtl="0" algn="l">
              <a:spcBef>
                <a:spcPts val="0"/>
              </a:spcBef>
              <a:spcAft>
                <a:spcPts val="0"/>
              </a:spcAft>
              <a:buNone/>
            </a:pPr>
            <a:r>
              <a:rPr lang="en" sz="1100">
                <a:latin typeface="Lato"/>
                <a:ea typeface="Lato"/>
                <a:cs typeface="Lato"/>
                <a:sym typeface="Lato"/>
              </a:rPr>
              <a:t>People who value convenience, accessibility, and affordability </a:t>
            </a:r>
            <a:endParaRPr sz="1100">
              <a:latin typeface="Lato"/>
              <a:ea typeface="Lato"/>
              <a:cs typeface="Lato"/>
              <a:sym typeface="Lato"/>
            </a:endParaRPr>
          </a:p>
          <a:p>
            <a:pPr indent="0" lvl="0" marL="0" rtl="0" algn="l">
              <a:spcBef>
                <a:spcPts val="0"/>
              </a:spcBef>
              <a:spcAft>
                <a:spcPts val="0"/>
              </a:spcAft>
              <a:buNone/>
            </a:pPr>
            <a:r>
              <a:t/>
            </a:r>
            <a:endParaRPr/>
          </a:p>
        </p:txBody>
      </p:sp>
      <p:cxnSp>
        <p:nvCxnSpPr>
          <p:cNvPr id="384" name="Google Shape;384;p76"/>
          <p:cNvCxnSpPr/>
          <p:nvPr/>
        </p:nvCxnSpPr>
        <p:spPr>
          <a:xfrm>
            <a:off x="2139975" y="1655950"/>
            <a:ext cx="277200" cy="0"/>
          </a:xfrm>
          <a:prstGeom prst="straightConnector1">
            <a:avLst/>
          </a:prstGeom>
          <a:noFill/>
          <a:ln cap="flat" cmpd="sng" w="28575">
            <a:solidFill>
              <a:srgbClr val="3C78D8"/>
            </a:solidFill>
            <a:prstDash val="solid"/>
            <a:round/>
            <a:headEnd len="med" w="med" type="none"/>
            <a:tailEnd len="med" w="med" type="none"/>
          </a:ln>
        </p:spPr>
      </p:cxnSp>
      <p:cxnSp>
        <p:nvCxnSpPr>
          <p:cNvPr id="385" name="Google Shape;385;p76"/>
          <p:cNvCxnSpPr/>
          <p:nvPr/>
        </p:nvCxnSpPr>
        <p:spPr>
          <a:xfrm>
            <a:off x="2417163" y="1650618"/>
            <a:ext cx="3900" cy="1418700"/>
          </a:xfrm>
          <a:prstGeom prst="straightConnector1">
            <a:avLst/>
          </a:prstGeom>
          <a:noFill/>
          <a:ln cap="flat" cmpd="sng" w="28575">
            <a:solidFill>
              <a:srgbClr val="3C78D8"/>
            </a:solidFill>
            <a:prstDash val="solid"/>
            <a:round/>
            <a:headEnd len="med" w="med" type="none"/>
            <a:tailEnd len="med" w="med" type="none"/>
          </a:ln>
        </p:spPr>
      </p:cxnSp>
      <p:cxnSp>
        <p:nvCxnSpPr>
          <p:cNvPr id="386" name="Google Shape;386;p76"/>
          <p:cNvCxnSpPr/>
          <p:nvPr/>
        </p:nvCxnSpPr>
        <p:spPr>
          <a:xfrm>
            <a:off x="2421079" y="3069335"/>
            <a:ext cx="277200" cy="0"/>
          </a:xfrm>
          <a:prstGeom prst="straightConnector1">
            <a:avLst/>
          </a:prstGeom>
          <a:noFill/>
          <a:ln cap="flat" cmpd="sng" w="28575">
            <a:solidFill>
              <a:srgbClr val="3C78D8"/>
            </a:solidFill>
            <a:prstDash val="solid"/>
            <a:round/>
            <a:headEnd len="med" w="med" type="none"/>
            <a:tailEnd len="med" w="med" type="none"/>
          </a:ln>
        </p:spPr>
      </p:cxnSp>
      <p:cxnSp>
        <p:nvCxnSpPr>
          <p:cNvPr id="387" name="Google Shape;387;p76"/>
          <p:cNvCxnSpPr/>
          <p:nvPr/>
        </p:nvCxnSpPr>
        <p:spPr>
          <a:xfrm>
            <a:off x="3399675" y="1660172"/>
            <a:ext cx="583500" cy="0"/>
          </a:xfrm>
          <a:prstGeom prst="straightConnector1">
            <a:avLst/>
          </a:prstGeom>
          <a:noFill/>
          <a:ln cap="flat" cmpd="sng" w="28575">
            <a:solidFill>
              <a:srgbClr val="CC0000"/>
            </a:solidFill>
            <a:prstDash val="solid"/>
            <a:round/>
            <a:headEnd len="med" w="med" type="none"/>
            <a:tailEnd len="med" w="med" type="none"/>
          </a:ln>
        </p:spPr>
      </p:cxnSp>
      <p:cxnSp>
        <p:nvCxnSpPr>
          <p:cNvPr id="388" name="Google Shape;388;p76"/>
          <p:cNvCxnSpPr/>
          <p:nvPr/>
        </p:nvCxnSpPr>
        <p:spPr>
          <a:xfrm flipH="1">
            <a:off x="3981365" y="1650625"/>
            <a:ext cx="1800" cy="2521200"/>
          </a:xfrm>
          <a:prstGeom prst="straightConnector1">
            <a:avLst/>
          </a:prstGeom>
          <a:noFill/>
          <a:ln cap="flat" cmpd="sng" w="28575">
            <a:solidFill>
              <a:srgbClr val="CC0000"/>
            </a:solidFill>
            <a:prstDash val="solid"/>
            <a:round/>
            <a:headEnd len="med" w="med" type="none"/>
            <a:tailEnd len="med" w="med" type="none"/>
          </a:ln>
        </p:spPr>
      </p:cxnSp>
      <p:cxnSp>
        <p:nvCxnSpPr>
          <p:cNvPr id="389" name="Google Shape;389;p76"/>
          <p:cNvCxnSpPr/>
          <p:nvPr/>
        </p:nvCxnSpPr>
        <p:spPr>
          <a:xfrm>
            <a:off x="3983185" y="4186785"/>
            <a:ext cx="806100" cy="1800"/>
          </a:xfrm>
          <a:prstGeom prst="straightConnector1">
            <a:avLst/>
          </a:prstGeom>
          <a:noFill/>
          <a:ln cap="flat" cmpd="sng" w="28575">
            <a:solidFill>
              <a:srgbClr val="CC0000"/>
            </a:solidFill>
            <a:prstDash val="solid"/>
            <a:round/>
            <a:headEnd len="med" w="med" type="none"/>
            <a:tailEnd len="med" w="med" type="none"/>
          </a:ln>
        </p:spPr>
      </p:cxnSp>
      <p:cxnSp>
        <p:nvCxnSpPr>
          <p:cNvPr id="390" name="Google Shape;390;p76"/>
          <p:cNvCxnSpPr/>
          <p:nvPr/>
        </p:nvCxnSpPr>
        <p:spPr>
          <a:xfrm>
            <a:off x="3575925" y="956780"/>
            <a:ext cx="1681500" cy="0"/>
          </a:xfrm>
          <a:prstGeom prst="straightConnector1">
            <a:avLst/>
          </a:prstGeom>
          <a:noFill/>
          <a:ln cap="flat" cmpd="sng" w="28575">
            <a:solidFill>
              <a:srgbClr val="E69138"/>
            </a:solidFill>
            <a:prstDash val="solid"/>
            <a:round/>
            <a:headEnd len="med" w="med" type="none"/>
            <a:tailEnd len="med" w="med" type="none"/>
          </a:ln>
        </p:spPr>
      </p:cxnSp>
      <p:cxnSp>
        <p:nvCxnSpPr>
          <p:cNvPr id="391" name="Google Shape;391;p76"/>
          <p:cNvCxnSpPr/>
          <p:nvPr/>
        </p:nvCxnSpPr>
        <p:spPr>
          <a:xfrm flipH="1">
            <a:off x="3876825" y="1047750"/>
            <a:ext cx="1542900" cy="4800"/>
          </a:xfrm>
          <a:prstGeom prst="straightConnector1">
            <a:avLst/>
          </a:prstGeom>
          <a:noFill/>
          <a:ln cap="flat" cmpd="sng" w="28575">
            <a:solidFill>
              <a:srgbClr val="6AA84F"/>
            </a:solidFill>
            <a:prstDash val="solid"/>
            <a:round/>
            <a:headEnd len="med" w="med" type="none"/>
            <a:tailEnd len="med" w="med" type="none"/>
          </a:ln>
        </p:spPr>
      </p:cxnSp>
      <p:cxnSp>
        <p:nvCxnSpPr>
          <p:cNvPr id="392" name="Google Shape;392;p76"/>
          <p:cNvCxnSpPr/>
          <p:nvPr/>
        </p:nvCxnSpPr>
        <p:spPr>
          <a:xfrm>
            <a:off x="3862400" y="1038225"/>
            <a:ext cx="14400" cy="2047800"/>
          </a:xfrm>
          <a:prstGeom prst="straightConnector1">
            <a:avLst/>
          </a:prstGeom>
          <a:noFill/>
          <a:ln cap="flat" cmpd="sng" w="28575">
            <a:solidFill>
              <a:srgbClr val="6AA84F"/>
            </a:solidFill>
            <a:prstDash val="solid"/>
            <a:round/>
            <a:headEnd len="med" w="med" type="none"/>
            <a:tailEnd len="med" w="med" type="none"/>
          </a:ln>
        </p:spPr>
      </p:cxnSp>
      <p:cxnSp>
        <p:nvCxnSpPr>
          <p:cNvPr id="393" name="Google Shape;393;p76"/>
          <p:cNvCxnSpPr/>
          <p:nvPr/>
        </p:nvCxnSpPr>
        <p:spPr>
          <a:xfrm flipH="1">
            <a:off x="3547350" y="3068125"/>
            <a:ext cx="329400" cy="2400"/>
          </a:xfrm>
          <a:prstGeom prst="straightConnector1">
            <a:avLst/>
          </a:prstGeom>
          <a:noFill/>
          <a:ln cap="flat" cmpd="sng" w="28575">
            <a:solidFill>
              <a:srgbClr val="6AA84F"/>
            </a:solidFill>
            <a:prstDash val="solid"/>
            <a:round/>
            <a:headEnd len="med" w="med" type="none"/>
            <a:tailEnd len="med" w="med" type="none"/>
          </a:ln>
        </p:spPr>
      </p:cxnSp>
      <p:cxnSp>
        <p:nvCxnSpPr>
          <p:cNvPr id="394" name="Google Shape;394;p76"/>
          <p:cNvCxnSpPr/>
          <p:nvPr/>
        </p:nvCxnSpPr>
        <p:spPr>
          <a:xfrm>
            <a:off x="5251313" y="2546625"/>
            <a:ext cx="190200" cy="4200"/>
          </a:xfrm>
          <a:prstGeom prst="straightConnector1">
            <a:avLst/>
          </a:prstGeom>
          <a:noFill/>
          <a:ln cap="flat" cmpd="sng" w="28575">
            <a:solidFill>
              <a:srgbClr val="E69138"/>
            </a:solidFill>
            <a:prstDash val="solid"/>
            <a:round/>
            <a:headEnd len="med" w="med" type="none"/>
            <a:tailEnd len="med" w="med" type="none"/>
          </a:ln>
        </p:spPr>
      </p:cxnSp>
      <p:cxnSp>
        <p:nvCxnSpPr>
          <p:cNvPr id="395" name="Google Shape;395;p76"/>
          <p:cNvCxnSpPr/>
          <p:nvPr/>
        </p:nvCxnSpPr>
        <p:spPr>
          <a:xfrm>
            <a:off x="5242140" y="956775"/>
            <a:ext cx="600" cy="1596000"/>
          </a:xfrm>
          <a:prstGeom prst="straightConnector1">
            <a:avLst/>
          </a:prstGeom>
          <a:noFill/>
          <a:ln cap="flat" cmpd="sng" w="28575">
            <a:solidFill>
              <a:srgbClr val="E69138"/>
            </a:solidFill>
            <a:prstDash val="solid"/>
            <a:round/>
            <a:headEnd len="med" w="med" type="none"/>
            <a:tailEnd len="med" w="med" type="none"/>
          </a:ln>
        </p:spPr>
      </p:cxnSp>
      <p:cxnSp>
        <p:nvCxnSpPr>
          <p:cNvPr id="396" name="Google Shape;396;p76"/>
          <p:cNvCxnSpPr/>
          <p:nvPr/>
        </p:nvCxnSpPr>
        <p:spPr>
          <a:xfrm>
            <a:off x="4784025" y="2579875"/>
            <a:ext cx="277200" cy="0"/>
          </a:xfrm>
          <a:prstGeom prst="straightConnector1">
            <a:avLst/>
          </a:prstGeom>
          <a:noFill/>
          <a:ln cap="flat" cmpd="sng" w="28575">
            <a:solidFill>
              <a:srgbClr val="F1C232"/>
            </a:solidFill>
            <a:prstDash val="solid"/>
            <a:round/>
            <a:headEnd len="med" w="med" type="none"/>
            <a:tailEnd len="med" w="med" type="none"/>
          </a:ln>
        </p:spPr>
      </p:cxnSp>
      <p:cxnSp>
        <p:nvCxnSpPr>
          <p:cNvPr id="397" name="Google Shape;397;p76"/>
          <p:cNvCxnSpPr/>
          <p:nvPr/>
        </p:nvCxnSpPr>
        <p:spPr>
          <a:xfrm>
            <a:off x="5040915" y="2587975"/>
            <a:ext cx="5400" cy="917700"/>
          </a:xfrm>
          <a:prstGeom prst="straightConnector1">
            <a:avLst/>
          </a:prstGeom>
          <a:noFill/>
          <a:ln cap="flat" cmpd="sng" w="28575">
            <a:solidFill>
              <a:srgbClr val="F1C232"/>
            </a:solidFill>
            <a:prstDash val="solid"/>
            <a:round/>
            <a:headEnd len="med" w="med" type="none"/>
            <a:tailEnd len="med" w="med" type="none"/>
          </a:ln>
        </p:spPr>
      </p:cxnSp>
      <p:cxnSp>
        <p:nvCxnSpPr>
          <p:cNvPr id="398" name="Google Shape;398;p76"/>
          <p:cNvCxnSpPr/>
          <p:nvPr/>
        </p:nvCxnSpPr>
        <p:spPr>
          <a:xfrm flipH="1">
            <a:off x="5041050" y="3495675"/>
            <a:ext cx="2255100" cy="14700"/>
          </a:xfrm>
          <a:prstGeom prst="straightConnector1">
            <a:avLst/>
          </a:prstGeom>
          <a:noFill/>
          <a:ln cap="flat" cmpd="sng" w="28575">
            <a:solidFill>
              <a:srgbClr val="F1C232"/>
            </a:solidFill>
            <a:prstDash val="solid"/>
            <a:round/>
            <a:headEnd len="med" w="med" type="none"/>
            <a:tailEnd len="med" w="med" type="none"/>
          </a:ln>
        </p:spPr>
      </p:cxnSp>
      <p:cxnSp>
        <p:nvCxnSpPr>
          <p:cNvPr id="399" name="Google Shape;399;p76"/>
          <p:cNvCxnSpPr/>
          <p:nvPr/>
        </p:nvCxnSpPr>
        <p:spPr>
          <a:xfrm flipH="1">
            <a:off x="7317825" y="2676525"/>
            <a:ext cx="6900" cy="836700"/>
          </a:xfrm>
          <a:prstGeom prst="straightConnector1">
            <a:avLst/>
          </a:prstGeom>
          <a:noFill/>
          <a:ln cap="flat" cmpd="sng" w="28575">
            <a:solidFill>
              <a:srgbClr val="F1C232"/>
            </a:solidFill>
            <a:prstDash val="solid"/>
            <a:round/>
            <a:headEnd len="med" w="med" type="none"/>
            <a:tailEnd len="med" w="med" type="none"/>
          </a:ln>
        </p:spPr>
      </p:cxnSp>
      <p:cxnSp>
        <p:nvCxnSpPr>
          <p:cNvPr id="400" name="Google Shape;400;p76"/>
          <p:cNvCxnSpPr/>
          <p:nvPr/>
        </p:nvCxnSpPr>
        <p:spPr>
          <a:xfrm flipH="1">
            <a:off x="4717275" y="1975463"/>
            <a:ext cx="1912200" cy="14700"/>
          </a:xfrm>
          <a:prstGeom prst="straightConnector1">
            <a:avLst/>
          </a:prstGeom>
          <a:noFill/>
          <a:ln cap="flat" cmpd="sng" w="28575">
            <a:solidFill>
              <a:srgbClr val="3D85C6"/>
            </a:solidFill>
            <a:prstDash val="solid"/>
            <a:round/>
            <a:headEnd len="med" w="med" type="none"/>
            <a:tailEnd len="med" w="med" type="none"/>
          </a:ln>
        </p:spPr>
      </p:cxnSp>
      <p:cxnSp>
        <p:nvCxnSpPr>
          <p:cNvPr id="401" name="Google Shape;401;p76"/>
          <p:cNvCxnSpPr/>
          <p:nvPr/>
        </p:nvCxnSpPr>
        <p:spPr>
          <a:xfrm flipH="1">
            <a:off x="6624375" y="1344875"/>
            <a:ext cx="5100" cy="630600"/>
          </a:xfrm>
          <a:prstGeom prst="straightConnector1">
            <a:avLst/>
          </a:prstGeom>
          <a:noFill/>
          <a:ln cap="flat" cmpd="sng" w="28575">
            <a:solidFill>
              <a:srgbClr val="3D85C6"/>
            </a:solidFill>
            <a:prstDash val="solid"/>
            <a:round/>
            <a:headEnd len="med" w="med" type="none"/>
            <a:tailEnd len="med" w="med" type="none"/>
          </a:ln>
        </p:spPr>
      </p:cxnSp>
      <p:cxnSp>
        <p:nvCxnSpPr>
          <p:cNvPr id="402" name="Google Shape;402;p76"/>
          <p:cNvCxnSpPr/>
          <p:nvPr/>
        </p:nvCxnSpPr>
        <p:spPr>
          <a:xfrm flipH="1" rot="10800000">
            <a:off x="6634550" y="1332650"/>
            <a:ext cx="166200" cy="900"/>
          </a:xfrm>
          <a:prstGeom prst="straightConnector1">
            <a:avLst/>
          </a:prstGeom>
          <a:noFill/>
          <a:ln cap="flat" cmpd="sng" w="28575">
            <a:solidFill>
              <a:srgbClr val="3D85C6"/>
            </a:solidFill>
            <a:prstDash val="solid"/>
            <a:round/>
            <a:headEnd len="med" w="med" type="none"/>
            <a:tailEnd len="med" w="med"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77"/>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latin typeface="Lato"/>
                <a:ea typeface="Lato"/>
                <a:cs typeface="Lato"/>
                <a:sym typeface="Lato"/>
              </a:rPr>
              <a:t>SWOT ANALYSIS </a:t>
            </a:r>
            <a:endParaRPr>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78"/>
          <p:cNvSpPr/>
          <p:nvPr/>
        </p:nvSpPr>
        <p:spPr>
          <a:xfrm rot="5400000">
            <a:off x="4629042" y="2681396"/>
            <a:ext cx="1508700" cy="1509000"/>
          </a:xfrm>
          <a:prstGeom prst="ellipse">
            <a:avLst/>
          </a:prstGeom>
          <a:solidFill>
            <a:schemeClr val="accent4"/>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b="0" i="0" sz="1400" u="none" cap="none" strike="noStrike">
              <a:solidFill>
                <a:schemeClr val="lt1"/>
              </a:solidFill>
              <a:latin typeface="Roboto"/>
              <a:ea typeface="Roboto"/>
              <a:cs typeface="Roboto"/>
              <a:sym typeface="Roboto"/>
            </a:endParaRPr>
          </a:p>
        </p:txBody>
      </p:sp>
      <p:sp>
        <p:nvSpPr>
          <p:cNvPr id="413" name="Google Shape;413;p78"/>
          <p:cNvSpPr txBox="1"/>
          <p:nvPr/>
        </p:nvSpPr>
        <p:spPr>
          <a:xfrm>
            <a:off x="5095843" y="2928095"/>
            <a:ext cx="574800" cy="1015800"/>
          </a:xfrm>
          <a:prstGeom prst="rect">
            <a:avLst/>
          </a:prstGeom>
          <a:noFill/>
          <a:ln>
            <a:noFill/>
          </a:ln>
        </p:spPr>
        <p:txBody>
          <a:bodyPr anchorCtr="0" anchor="t" bIns="17150" lIns="34300" spcFirstLastPara="1" rIns="34300" wrap="square" tIns="17150">
            <a:noAutofit/>
          </a:bodyPr>
          <a:lstStyle/>
          <a:p>
            <a:pPr indent="0" lvl="0" marL="0" marR="0" rtl="0" algn="ctr">
              <a:spcBef>
                <a:spcPts val="0"/>
              </a:spcBef>
              <a:spcAft>
                <a:spcPts val="0"/>
              </a:spcAft>
              <a:buNone/>
            </a:pPr>
            <a:r>
              <a:rPr b="1" i="0" lang="en" sz="6400" u="none" cap="none" strike="noStrike">
                <a:solidFill>
                  <a:schemeClr val="lt1"/>
                </a:solidFill>
                <a:latin typeface="Lato"/>
                <a:ea typeface="Lato"/>
                <a:cs typeface="Lato"/>
                <a:sym typeface="Lato"/>
              </a:rPr>
              <a:t>T</a:t>
            </a:r>
            <a:endParaRPr b="1" i="0" sz="6400" u="none" cap="none" strike="noStrike">
              <a:solidFill>
                <a:schemeClr val="lt1"/>
              </a:solidFill>
              <a:latin typeface="Lato"/>
              <a:ea typeface="Lato"/>
              <a:cs typeface="Lato"/>
              <a:sym typeface="Lato"/>
            </a:endParaRPr>
          </a:p>
        </p:txBody>
      </p:sp>
      <p:sp>
        <p:nvSpPr>
          <p:cNvPr id="414" name="Google Shape;414;p78"/>
          <p:cNvSpPr/>
          <p:nvPr/>
        </p:nvSpPr>
        <p:spPr>
          <a:xfrm rot="5400000">
            <a:off x="2884776" y="2681396"/>
            <a:ext cx="1508700" cy="1509000"/>
          </a:xfrm>
          <a:prstGeom prst="ellipse">
            <a:avLst/>
          </a:prstGeom>
          <a:solidFill>
            <a:schemeClr val="accent3"/>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b="0" i="0" sz="1400" u="none" cap="none" strike="noStrike">
              <a:solidFill>
                <a:schemeClr val="lt1"/>
              </a:solidFill>
              <a:latin typeface="Roboto"/>
              <a:ea typeface="Roboto"/>
              <a:cs typeface="Roboto"/>
              <a:sym typeface="Roboto"/>
            </a:endParaRPr>
          </a:p>
        </p:txBody>
      </p:sp>
      <p:sp>
        <p:nvSpPr>
          <p:cNvPr id="415" name="Google Shape;415;p78"/>
          <p:cNvSpPr txBox="1"/>
          <p:nvPr/>
        </p:nvSpPr>
        <p:spPr>
          <a:xfrm>
            <a:off x="3267698" y="2928095"/>
            <a:ext cx="742800" cy="1015800"/>
          </a:xfrm>
          <a:prstGeom prst="rect">
            <a:avLst/>
          </a:prstGeom>
          <a:noFill/>
          <a:ln>
            <a:noFill/>
          </a:ln>
        </p:spPr>
        <p:txBody>
          <a:bodyPr anchorCtr="0" anchor="t" bIns="17150" lIns="34300" spcFirstLastPara="1" rIns="34300" wrap="square" tIns="17150">
            <a:noAutofit/>
          </a:bodyPr>
          <a:lstStyle/>
          <a:p>
            <a:pPr indent="0" lvl="0" marL="0" marR="0" rtl="0" algn="ctr">
              <a:spcBef>
                <a:spcPts val="0"/>
              </a:spcBef>
              <a:spcAft>
                <a:spcPts val="0"/>
              </a:spcAft>
              <a:buNone/>
            </a:pPr>
            <a:r>
              <a:rPr b="1" i="0" lang="en" sz="6400" u="none" cap="none" strike="noStrike">
                <a:solidFill>
                  <a:schemeClr val="lt1"/>
                </a:solidFill>
                <a:latin typeface="Lato"/>
                <a:ea typeface="Lato"/>
                <a:cs typeface="Lato"/>
                <a:sym typeface="Lato"/>
              </a:rPr>
              <a:t>O</a:t>
            </a:r>
            <a:endParaRPr b="1" i="0" sz="6400" u="none" cap="none" strike="noStrike">
              <a:solidFill>
                <a:schemeClr val="lt1"/>
              </a:solidFill>
              <a:latin typeface="Lato"/>
              <a:ea typeface="Lato"/>
              <a:cs typeface="Lato"/>
              <a:sym typeface="Lato"/>
            </a:endParaRPr>
          </a:p>
        </p:txBody>
      </p:sp>
      <p:sp>
        <p:nvSpPr>
          <p:cNvPr id="416" name="Google Shape;416;p78"/>
          <p:cNvSpPr/>
          <p:nvPr/>
        </p:nvSpPr>
        <p:spPr>
          <a:xfrm rot="5400000">
            <a:off x="4629042" y="926088"/>
            <a:ext cx="1508700" cy="1509000"/>
          </a:xfrm>
          <a:prstGeom prst="ellipse">
            <a:avLst/>
          </a:prstGeom>
          <a:solidFill>
            <a:schemeClr val="accent2"/>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b="0" i="0" sz="1400" u="none" cap="none" strike="noStrike">
              <a:solidFill>
                <a:schemeClr val="lt1"/>
              </a:solidFill>
              <a:latin typeface="Roboto"/>
              <a:ea typeface="Roboto"/>
              <a:cs typeface="Roboto"/>
              <a:sym typeface="Roboto"/>
            </a:endParaRPr>
          </a:p>
        </p:txBody>
      </p:sp>
      <p:sp>
        <p:nvSpPr>
          <p:cNvPr id="417" name="Google Shape;417;p78"/>
          <p:cNvSpPr txBox="1"/>
          <p:nvPr/>
        </p:nvSpPr>
        <p:spPr>
          <a:xfrm>
            <a:off x="4905537" y="1172786"/>
            <a:ext cx="955500" cy="1015800"/>
          </a:xfrm>
          <a:prstGeom prst="rect">
            <a:avLst/>
          </a:prstGeom>
          <a:noFill/>
          <a:ln>
            <a:noFill/>
          </a:ln>
        </p:spPr>
        <p:txBody>
          <a:bodyPr anchorCtr="0" anchor="t" bIns="17150" lIns="34300" spcFirstLastPara="1" rIns="34300" wrap="square" tIns="17150">
            <a:noAutofit/>
          </a:bodyPr>
          <a:lstStyle/>
          <a:p>
            <a:pPr indent="0" lvl="0" marL="0" marR="0" rtl="0" algn="ctr">
              <a:spcBef>
                <a:spcPts val="0"/>
              </a:spcBef>
              <a:spcAft>
                <a:spcPts val="0"/>
              </a:spcAft>
              <a:buNone/>
            </a:pPr>
            <a:r>
              <a:rPr b="1" i="0" lang="en" sz="6400" u="none" cap="none" strike="noStrike">
                <a:solidFill>
                  <a:schemeClr val="lt1"/>
                </a:solidFill>
                <a:latin typeface="Lato"/>
                <a:ea typeface="Lato"/>
                <a:cs typeface="Lato"/>
                <a:sym typeface="Lato"/>
              </a:rPr>
              <a:t>W</a:t>
            </a:r>
            <a:endParaRPr b="1" i="0" sz="6400" u="none" cap="none" strike="noStrike">
              <a:solidFill>
                <a:schemeClr val="lt1"/>
              </a:solidFill>
              <a:latin typeface="Lato"/>
              <a:ea typeface="Lato"/>
              <a:cs typeface="Lato"/>
              <a:sym typeface="Lato"/>
            </a:endParaRPr>
          </a:p>
        </p:txBody>
      </p:sp>
      <p:sp>
        <p:nvSpPr>
          <p:cNvPr id="418" name="Google Shape;418;p78"/>
          <p:cNvSpPr/>
          <p:nvPr/>
        </p:nvSpPr>
        <p:spPr>
          <a:xfrm rot="5400000">
            <a:off x="2884776" y="926088"/>
            <a:ext cx="1508700" cy="1509000"/>
          </a:xfrm>
          <a:prstGeom prst="ellipse">
            <a:avLst/>
          </a:prstGeom>
          <a:solidFill>
            <a:schemeClr val="accent1"/>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b="0" i="0" sz="1400" u="none" cap="none" strike="noStrike">
              <a:solidFill>
                <a:schemeClr val="lt1"/>
              </a:solidFill>
              <a:latin typeface="Roboto"/>
              <a:ea typeface="Roboto"/>
              <a:cs typeface="Roboto"/>
              <a:sym typeface="Roboto"/>
            </a:endParaRPr>
          </a:p>
        </p:txBody>
      </p:sp>
      <p:sp>
        <p:nvSpPr>
          <p:cNvPr id="419" name="Google Shape;419;p78"/>
          <p:cNvSpPr txBox="1"/>
          <p:nvPr/>
        </p:nvSpPr>
        <p:spPr>
          <a:xfrm>
            <a:off x="3374125" y="1172786"/>
            <a:ext cx="529800" cy="1015800"/>
          </a:xfrm>
          <a:prstGeom prst="rect">
            <a:avLst/>
          </a:prstGeom>
          <a:noFill/>
          <a:ln>
            <a:noFill/>
          </a:ln>
        </p:spPr>
        <p:txBody>
          <a:bodyPr anchorCtr="0" anchor="t" bIns="17150" lIns="34300" spcFirstLastPara="1" rIns="34300" wrap="square" tIns="17150">
            <a:noAutofit/>
          </a:bodyPr>
          <a:lstStyle/>
          <a:p>
            <a:pPr indent="0" lvl="0" marL="0" marR="0" rtl="0" algn="ctr">
              <a:spcBef>
                <a:spcPts val="0"/>
              </a:spcBef>
              <a:spcAft>
                <a:spcPts val="0"/>
              </a:spcAft>
              <a:buNone/>
            </a:pPr>
            <a:r>
              <a:rPr b="1" i="0" lang="en" sz="6400" u="none" cap="none" strike="noStrike">
                <a:solidFill>
                  <a:schemeClr val="lt1"/>
                </a:solidFill>
                <a:latin typeface="Lato"/>
                <a:ea typeface="Lato"/>
                <a:cs typeface="Lato"/>
                <a:sym typeface="Lato"/>
              </a:rPr>
              <a:t>S</a:t>
            </a:r>
            <a:endParaRPr b="1" i="0" sz="6400" u="none" cap="none" strike="noStrike">
              <a:solidFill>
                <a:schemeClr val="lt1"/>
              </a:solidFill>
              <a:latin typeface="Lato"/>
              <a:ea typeface="Lato"/>
              <a:cs typeface="Lato"/>
              <a:sym typeface="Lato"/>
            </a:endParaRPr>
          </a:p>
        </p:txBody>
      </p:sp>
      <p:sp>
        <p:nvSpPr>
          <p:cNvPr id="420" name="Google Shape;420;p78"/>
          <p:cNvSpPr/>
          <p:nvPr/>
        </p:nvSpPr>
        <p:spPr>
          <a:xfrm>
            <a:off x="4463977" y="803124"/>
            <a:ext cx="71400" cy="3387300"/>
          </a:xfrm>
          <a:prstGeom prst="rect">
            <a:avLst/>
          </a:prstGeom>
          <a:solidFill>
            <a:srgbClr val="F2F2F2"/>
          </a:solidFill>
          <a:ln>
            <a:noFill/>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b="0" i="0" sz="1400" u="none" cap="none" strike="noStrike">
              <a:solidFill>
                <a:schemeClr val="lt1"/>
              </a:solidFill>
              <a:latin typeface="Lato"/>
              <a:ea typeface="Lato"/>
              <a:cs typeface="Lato"/>
              <a:sym typeface="Lato"/>
            </a:endParaRPr>
          </a:p>
        </p:txBody>
      </p:sp>
      <p:sp>
        <p:nvSpPr>
          <p:cNvPr id="421" name="Google Shape;421;p78"/>
          <p:cNvSpPr/>
          <p:nvPr/>
        </p:nvSpPr>
        <p:spPr>
          <a:xfrm rot="-5400000">
            <a:off x="4465698" y="932051"/>
            <a:ext cx="71400" cy="3387900"/>
          </a:xfrm>
          <a:prstGeom prst="rect">
            <a:avLst/>
          </a:prstGeom>
          <a:solidFill>
            <a:srgbClr val="F2F2F2"/>
          </a:solidFill>
          <a:ln cap="flat" cmpd="sng" w="9525">
            <a:solidFill>
              <a:srgbClr val="000000">
                <a:alpha val="0"/>
              </a:srgbClr>
            </a:solidFill>
            <a:prstDash val="solid"/>
            <a:round/>
            <a:headEnd len="sm" w="sm" type="none"/>
            <a:tailEnd len="sm" w="sm" type="none"/>
          </a:ln>
        </p:spPr>
        <p:txBody>
          <a:bodyPr anchorCtr="0" anchor="ctr" bIns="17150" lIns="34300" spcFirstLastPara="1" rIns="34300" wrap="square" tIns="17150">
            <a:noAutofit/>
          </a:bodyPr>
          <a:lstStyle/>
          <a:p>
            <a:pPr indent="0" lvl="0" marL="0" marR="0" rtl="0" algn="ctr">
              <a:spcBef>
                <a:spcPts val="0"/>
              </a:spcBef>
              <a:spcAft>
                <a:spcPts val="0"/>
              </a:spcAft>
              <a:buNone/>
            </a:pPr>
            <a:r>
              <a:t/>
            </a:r>
            <a:endParaRPr b="0" i="0" sz="1400" u="none" cap="none" strike="noStrike">
              <a:solidFill>
                <a:schemeClr val="lt1"/>
              </a:solidFill>
              <a:latin typeface="Lato"/>
              <a:ea typeface="Lato"/>
              <a:cs typeface="Lato"/>
              <a:sym typeface="Lato"/>
            </a:endParaRPr>
          </a:p>
        </p:txBody>
      </p:sp>
      <p:sp>
        <p:nvSpPr>
          <p:cNvPr id="422" name="Google Shape;422;p78"/>
          <p:cNvSpPr txBox="1"/>
          <p:nvPr/>
        </p:nvSpPr>
        <p:spPr>
          <a:xfrm>
            <a:off x="7004600" y="2809225"/>
            <a:ext cx="1298400" cy="491700"/>
          </a:xfrm>
          <a:prstGeom prst="rect">
            <a:avLst/>
          </a:prstGeom>
          <a:noFill/>
          <a:ln>
            <a:noFill/>
          </a:ln>
        </p:spPr>
        <p:txBody>
          <a:bodyPr anchorCtr="0" anchor="t" bIns="17150" lIns="34300" spcFirstLastPara="1" rIns="34300" wrap="square" tIns="17150">
            <a:noAutofit/>
          </a:bodyPr>
          <a:lstStyle/>
          <a:p>
            <a:pPr indent="0" lvl="0" marL="0" marR="0" rtl="0" algn="l">
              <a:spcBef>
                <a:spcPts val="0"/>
              </a:spcBef>
              <a:spcAft>
                <a:spcPts val="0"/>
              </a:spcAft>
              <a:buNone/>
            </a:pPr>
            <a:r>
              <a:rPr b="1" lang="en" sz="1600">
                <a:solidFill>
                  <a:schemeClr val="dk2"/>
                </a:solidFill>
                <a:latin typeface="Lato"/>
                <a:ea typeface="Lato"/>
                <a:cs typeface="Lato"/>
                <a:sym typeface="Lato"/>
              </a:rPr>
              <a:t>THREATS</a:t>
            </a:r>
            <a:endParaRPr b="1" sz="1600">
              <a:solidFill>
                <a:schemeClr val="dk2"/>
              </a:solidFill>
              <a:latin typeface="Lato"/>
              <a:ea typeface="Lato"/>
              <a:cs typeface="Lato"/>
              <a:sym typeface="Lato"/>
            </a:endParaRPr>
          </a:p>
        </p:txBody>
      </p:sp>
      <p:sp>
        <p:nvSpPr>
          <p:cNvPr id="423" name="Google Shape;423;p78"/>
          <p:cNvSpPr txBox="1"/>
          <p:nvPr/>
        </p:nvSpPr>
        <p:spPr>
          <a:xfrm>
            <a:off x="6231425" y="3160600"/>
            <a:ext cx="2738100" cy="1015800"/>
          </a:xfrm>
          <a:prstGeom prst="rect">
            <a:avLst/>
          </a:prstGeom>
          <a:noFill/>
          <a:ln>
            <a:noFill/>
          </a:ln>
        </p:spPr>
        <p:txBody>
          <a:bodyPr anchorCtr="0" anchor="t" bIns="17150" lIns="34300" spcFirstLastPara="1" rIns="34300" wrap="square" tIns="17150">
            <a:noAutofit/>
          </a:bodyPr>
          <a:lstStyle/>
          <a:p>
            <a:pPr indent="0" lvl="0" marL="457200" rtl="0" algn="l">
              <a:lnSpc>
                <a:spcPct val="115000"/>
              </a:lnSpc>
              <a:spcBef>
                <a:spcPts val="0"/>
              </a:spcBef>
              <a:spcAft>
                <a:spcPts val="0"/>
              </a:spcAft>
              <a:buNone/>
            </a:pPr>
            <a:r>
              <a:rPr lang="en" sz="1200">
                <a:solidFill>
                  <a:schemeClr val="dk1"/>
                </a:solidFill>
                <a:latin typeface="Lato"/>
                <a:ea typeface="Lato"/>
                <a:cs typeface="Lato"/>
                <a:sym typeface="Lato"/>
              </a:rPr>
              <a:t>-Rising production costs </a:t>
            </a:r>
            <a:endParaRPr sz="1200">
              <a:solidFill>
                <a:schemeClr val="dk1"/>
              </a:solidFill>
              <a:latin typeface="Lato"/>
              <a:ea typeface="Lato"/>
              <a:cs typeface="Lato"/>
              <a:sym typeface="Lato"/>
            </a:endParaRPr>
          </a:p>
          <a:p>
            <a:pPr indent="0" lvl="0" marL="457200" rtl="0" algn="l">
              <a:lnSpc>
                <a:spcPct val="115000"/>
              </a:lnSpc>
              <a:spcBef>
                <a:spcPts val="0"/>
              </a:spcBef>
              <a:spcAft>
                <a:spcPts val="0"/>
              </a:spcAft>
              <a:buNone/>
            </a:pPr>
            <a:r>
              <a:rPr lang="en" sz="1200">
                <a:solidFill>
                  <a:schemeClr val="dk1"/>
                </a:solidFill>
                <a:latin typeface="Lato"/>
                <a:ea typeface="Lato"/>
                <a:cs typeface="Lato"/>
                <a:sym typeface="Lato"/>
              </a:rPr>
              <a:t>-Shift to smaller businesses</a:t>
            </a:r>
            <a:endParaRPr sz="1200">
              <a:solidFill>
                <a:schemeClr val="dk1"/>
              </a:solidFill>
              <a:latin typeface="Lato"/>
              <a:ea typeface="Lato"/>
              <a:cs typeface="Lato"/>
              <a:sym typeface="Lato"/>
            </a:endParaRPr>
          </a:p>
          <a:p>
            <a:pPr indent="0" lvl="0" marL="457200" rtl="0" algn="l">
              <a:lnSpc>
                <a:spcPct val="115000"/>
              </a:lnSpc>
              <a:spcBef>
                <a:spcPts val="0"/>
              </a:spcBef>
              <a:spcAft>
                <a:spcPts val="0"/>
              </a:spcAft>
              <a:buNone/>
            </a:pPr>
            <a:r>
              <a:rPr lang="en" sz="1200">
                <a:solidFill>
                  <a:schemeClr val="dk1"/>
                </a:solidFill>
                <a:latin typeface="Lato"/>
                <a:ea typeface="Lato"/>
                <a:cs typeface="Lato"/>
                <a:sym typeface="Lato"/>
              </a:rPr>
              <a:t>-Cancel culture (demonizing large corporations)</a:t>
            </a:r>
            <a:endParaRPr sz="1200">
              <a:solidFill>
                <a:schemeClr val="dk1"/>
              </a:solidFill>
              <a:latin typeface="Lato"/>
              <a:ea typeface="Lato"/>
              <a:cs typeface="Lato"/>
              <a:sym typeface="Lato"/>
            </a:endParaRPr>
          </a:p>
          <a:p>
            <a:pPr indent="0" lvl="0" marL="457200" rtl="0" algn="l">
              <a:lnSpc>
                <a:spcPct val="115000"/>
              </a:lnSpc>
              <a:spcBef>
                <a:spcPts val="0"/>
              </a:spcBef>
              <a:spcAft>
                <a:spcPts val="0"/>
              </a:spcAft>
              <a:buNone/>
            </a:pPr>
            <a:r>
              <a:rPr lang="en" sz="1200">
                <a:solidFill>
                  <a:schemeClr val="dk1"/>
                </a:solidFill>
                <a:latin typeface="Lato"/>
                <a:ea typeface="Lato"/>
                <a:cs typeface="Lato"/>
                <a:sym typeface="Lato"/>
              </a:rPr>
              <a:t>-Pandemic </a:t>
            </a:r>
            <a:endParaRPr sz="1100">
              <a:solidFill>
                <a:schemeClr val="dk2"/>
              </a:solidFill>
              <a:latin typeface="Lato"/>
              <a:ea typeface="Lato"/>
              <a:cs typeface="Lato"/>
              <a:sym typeface="Lato"/>
            </a:endParaRPr>
          </a:p>
        </p:txBody>
      </p:sp>
      <p:sp>
        <p:nvSpPr>
          <p:cNvPr id="424" name="Google Shape;424;p78"/>
          <p:cNvSpPr txBox="1"/>
          <p:nvPr/>
        </p:nvSpPr>
        <p:spPr>
          <a:xfrm>
            <a:off x="312600" y="2835625"/>
            <a:ext cx="1868100" cy="438900"/>
          </a:xfrm>
          <a:prstGeom prst="rect">
            <a:avLst/>
          </a:prstGeom>
          <a:noFill/>
          <a:ln>
            <a:noFill/>
          </a:ln>
        </p:spPr>
        <p:txBody>
          <a:bodyPr anchorCtr="0" anchor="t" bIns="17150" lIns="34300" spcFirstLastPara="1" rIns="34300" wrap="square" tIns="17150">
            <a:noAutofit/>
          </a:bodyPr>
          <a:lstStyle/>
          <a:p>
            <a:pPr indent="0" lvl="0" marL="0" marR="0" rtl="0" algn="r">
              <a:spcBef>
                <a:spcPts val="0"/>
              </a:spcBef>
              <a:spcAft>
                <a:spcPts val="0"/>
              </a:spcAft>
              <a:buNone/>
            </a:pPr>
            <a:r>
              <a:rPr b="1" lang="en" sz="1600">
                <a:solidFill>
                  <a:schemeClr val="dk2"/>
                </a:solidFill>
                <a:latin typeface="Lato"/>
                <a:ea typeface="Lato"/>
                <a:cs typeface="Lato"/>
                <a:sym typeface="Lato"/>
              </a:rPr>
              <a:t>OPPORTUNITIES</a:t>
            </a:r>
            <a:endParaRPr b="1" sz="1600">
              <a:solidFill>
                <a:schemeClr val="dk2"/>
              </a:solidFill>
              <a:latin typeface="Lato"/>
              <a:ea typeface="Lato"/>
              <a:cs typeface="Lato"/>
              <a:sym typeface="Lato"/>
            </a:endParaRPr>
          </a:p>
        </p:txBody>
      </p:sp>
      <p:sp>
        <p:nvSpPr>
          <p:cNvPr id="425" name="Google Shape;425;p78"/>
          <p:cNvSpPr txBox="1"/>
          <p:nvPr/>
        </p:nvSpPr>
        <p:spPr>
          <a:xfrm>
            <a:off x="7800" y="3160600"/>
            <a:ext cx="3069900" cy="1015800"/>
          </a:xfrm>
          <a:prstGeom prst="rect">
            <a:avLst/>
          </a:prstGeom>
          <a:noFill/>
          <a:ln>
            <a:noFill/>
          </a:ln>
        </p:spPr>
        <p:txBody>
          <a:bodyPr anchorCtr="0" anchor="t" bIns="17150" lIns="34300" spcFirstLastPara="1" rIns="34300" wrap="square" tIns="17150">
            <a:noAutofit/>
          </a:bodyPr>
          <a:lstStyle/>
          <a:p>
            <a:pPr indent="0" lvl="0" marL="457200" rtl="0" algn="l">
              <a:lnSpc>
                <a:spcPct val="115000"/>
              </a:lnSpc>
              <a:spcBef>
                <a:spcPts val="0"/>
              </a:spcBef>
              <a:spcAft>
                <a:spcPts val="0"/>
              </a:spcAft>
              <a:buNone/>
            </a:pPr>
            <a:r>
              <a:rPr lang="en" sz="1200">
                <a:latin typeface="Lato"/>
                <a:ea typeface="Lato"/>
                <a:cs typeface="Lato"/>
                <a:sym typeface="Lato"/>
              </a:rPr>
              <a:t>-Reach a wider audience - </a:t>
            </a:r>
            <a:endParaRPr sz="1200">
              <a:latin typeface="Lato"/>
              <a:ea typeface="Lato"/>
              <a:cs typeface="Lato"/>
              <a:sym typeface="Lato"/>
            </a:endParaRPr>
          </a:p>
          <a:p>
            <a:pPr indent="0" lvl="0" marL="457200" rtl="0" algn="l">
              <a:lnSpc>
                <a:spcPct val="115000"/>
              </a:lnSpc>
              <a:spcBef>
                <a:spcPts val="0"/>
              </a:spcBef>
              <a:spcAft>
                <a:spcPts val="0"/>
              </a:spcAft>
              <a:buNone/>
            </a:pPr>
            <a:r>
              <a:rPr lang="en" sz="1200">
                <a:latin typeface="Lato"/>
                <a:ea typeface="Lato"/>
                <a:cs typeface="Lato"/>
                <a:sym typeface="Lato"/>
              </a:rPr>
              <a:t>Millennials &amp; Gen Z</a:t>
            </a:r>
            <a:endParaRPr sz="1200">
              <a:latin typeface="Lato"/>
              <a:ea typeface="Lato"/>
              <a:cs typeface="Lato"/>
              <a:sym typeface="Lato"/>
            </a:endParaRPr>
          </a:p>
          <a:p>
            <a:pPr indent="0" lvl="0" marL="457200" rtl="0" algn="l">
              <a:lnSpc>
                <a:spcPct val="115000"/>
              </a:lnSpc>
              <a:spcBef>
                <a:spcPts val="0"/>
              </a:spcBef>
              <a:spcAft>
                <a:spcPts val="0"/>
              </a:spcAft>
              <a:buNone/>
            </a:pPr>
            <a:r>
              <a:rPr lang="en" sz="1200">
                <a:latin typeface="Lato"/>
                <a:ea typeface="Lato"/>
                <a:cs typeface="Lato"/>
                <a:sym typeface="Lato"/>
              </a:rPr>
              <a:t>-Adapting to new technology</a:t>
            </a:r>
            <a:endParaRPr sz="1200">
              <a:latin typeface="Lato"/>
              <a:ea typeface="Lato"/>
              <a:cs typeface="Lato"/>
              <a:sym typeface="Lato"/>
            </a:endParaRPr>
          </a:p>
          <a:p>
            <a:pPr indent="0" lvl="0" marL="457200" rtl="0" algn="l">
              <a:lnSpc>
                <a:spcPct val="115000"/>
              </a:lnSpc>
              <a:spcBef>
                <a:spcPts val="0"/>
              </a:spcBef>
              <a:spcAft>
                <a:spcPts val="0"/>
              </a:spcAft>
              <a:buNone/>
            </a:pPr>
            <a:r>
              <a:rPr lang="en" sz="1200">
                <a:latin typeface="Lato"/>
                <a:ea typeface="Lato"/>
                <a:cs typeface="Lato"/>
                <a:sym typeface="Lato"/>
              </a:rPr>
              <a:t>-Increase activewear/ athleisure </a:t>
            </a:r>
            <a:endParaRPr sz="1200">
              <a:latin typeface="Lato"/>
              <a:ea typeface="Lato"/>
              <a:cs typeface="Lato"/>
              <a:sym typeface="Lato"/>
            </a:endParaRPr>
          </a:p>
          <a:p>
            <a:pPr indent="0" lvl="0" marL="457200" rtl="0" algn="l">
              <a:lnSpc>
                <a:spcPct val="115000"/>
              </a:lnSpc>
              <a:spcBef>
                <a:spcPts val="0"/>
              </a:spcBef>
              <a:spcAft>
                <a:spcPts val="0"/>
              </a:spcAft>
              <a:buNone/>
            </a:pPr>
            <a:r>
              <a:rPr lang="en" sz="1200">
                <a:latin typeface="Lato"/>
                <a:ea typeface="Lato"/>
                <a:cs typeface="Lato"/>
                <a:sym typeface="Lato"/>
              </a:rPr>
              <a:t>-Increase partnerships &amp; collaborations</a:t>
            </a:r>
            <a:endParaRPr sz="1200">
              <a:latin typeface="Lato"/>
              <a:ea typeface="Lato"/>
              <a:cs typeface="Lato"/>
              <a:sym typeface="Lato"/>
            </a:endParaRPr>
          </a:p>
          <a:p>
            <a:pPr indent="0" lvl="0" marL="457200" rtl="0" algn="l">
              <a:lnSpc>
                <a:spcPct val="115000"/>
              </a:lnSpc>
              <a:spcBef>
                <a:spcPts val="0"/>
              </a:spcBef>
              <a:spcAft>
                <a:spcPts val="0"/>
              </a:spcAft>
              <a:buNone/>
            </a:pPr>
            <a:r>
              <a:rPr lang="en" sz="1200">
                <a:latin typeface="Lato"/>
                <a:ea typeface="Lato"/>
                <a:cs typeface="Lato"/>
                <a:sym typeface="Lato"/>
              </a:rPr>
              <a:t>-Focusing on sustainability </a:t>
            </a:r>
            <a:endParaRPr sz="1200">
              <a:latin typeface="Lato"/>
              <a:ea typeface="Lato"/>
              <a:cs typeface="Lato"/>
              <a:sym typeface="Lato"/>
            </a:endParaRPr>
          </a:p>
          <a:p>
            <a:pPr indent="0" lvl="0" marL="457200" rtl="0" algn="l">
              <a:lnSpc>
                <a:spcPct val="115000"/>
              </a:lnSpc>
              <a:spcBef>
                <a:spcPts val="0"/>
              </a:spcBef>
              <a:spcAft>
                <a:spcPts val="0"/>
              </a:spcAft>
              <a:buNone/>
            </a:pPr>
            <a:r>
              <a:rPr lang="en" sz="1200">
                <a:latin typeface="Lato"/>
                <a:ea typeface="Lato"/>
                <a:cs typeface="Lato"/>
                <a:sym typeface="Lato"/>
              </a:rPr>
              <a:t>-International market expansion </a:t>
            </a:r>
            <a:endParaRPr sz="1100">
              <a:latin typeface="Lato"/>
              <a:ea typeface="Lato"/>
              <a:cs typeface="Lato"/>
              <a:sym typeface="Lato"/>
            </a:endParaRPr>
          </a:p>
        </p:txBody>
      </p:sp>
      <p:sp>
        <p:nvSpPr>
          <p:cNvPr id="426" name="Google Shape;426;p78"/>
          <p:cNvSpPr txBox="1"/>
          <p:nvPr/>
        </p:nvSpPr>
        <p:spPr>
          <a:xfrm>
            <a:off x="6661475" y="311375"/>
            <a:ext cx="1573200" cy="339000"/>
          </a:xfrm>
          <a:prstGeom prst="rect">
            <a:avLst/>
          </a:prstGeom>
          <a:noFill/>
          <a:ln>
            <a:noFill/>
          </a:ln>
        </p:spPr>
        <p:txBody>
          <a:bodyPr anchorCtr="0" anchor="t" bIns="17150" lIns="34300" spcFirstLastPara="1" rIns="34300" wrap="square" tIns="17150">
            <a:noAutofit/>
          </a:bodyPr>
          <a:lstStyle/>
          <a:p>
            <a:pPr indent="0" lvl="0" marL="0" marR="0" rtl="0" algn="r">
              <a:spcBef>
                <a:spcPts val="0"/>
              </a:spcBef>
              <a:spcAft>
                <a:spcPts val="0"/>
              </a:spcAft>
              <a:buNone/>
            </a:pPr>
            <a:r>
              <a:rPr b="1" lang="en" sz="1600">
                <a:solidFill>
                  <a:schemeClr val="dk2"/>
                </a:solidFill>
                <a:latin typeface="Lato"/>
                <a:ea typeface="Lato"/>
                <a:cs typeface="Lato"/>
                <a:sym typeface="Lato"/>
              </a:rPr>
              <a:t>WEAKNESSES</a:t>
            </a:r>
            <a:endParaRPr b="1" sz="1600">
              <a:solidFill>
                <a:schemeClr val="dk2"/>
              </a:solidFill>
              <a:latin typeface="Lato"/>
              <a:ea typeface="Lato"/>
              <a:cs typeface="Lato"/>
              <a:sym typeface="Lato"/>
            </a:endParaRPr>
          </a:p>
        </p:txBody>
      </p:sp>
      <p:sp>
        <p:nvSpPr>
          <p:cNvPr id="427" name="Google Shape;427;p78"/>
          <p:cNvSpPr txBox="1"/>
          <p:nvPr/>
        </p:nvSpPr>
        <p:spPr>
          <a:xfrm>
            <a:off x="6164375" y="642025"/>
            <a:ext cx="2605800" cy="1015800"/>
          </a:xfrm>
          <a:prstGeom prst="rect">
            <a:avLst/>
          </a:prstGeom>
          <a:noFill/>
          <a:ln>
            <a:noFill/>
          </a:ln>
        </p:spPr>
        <p:txBody>
          <a:bodyPr anchorCtr="0" anchor="t" bIns="17150" lIns="34300" spcFirstLastPara="1" rIns="34300" wrap="square" tIns="17150">
            <a:noAutofit/>
          </a:bodyPr>
          <a:lstStyle/>
          <a:p>
            <a:pPr indent="0" lvl="0" marL="457200" rtl="0" algn="l">
              <a:lnSpc>
                <a:spcPct val="115000"/>
              </a:lnSpc>
              <a:spcBef>
                <a:spcPts val="0"/>
              </a:spcBef>
              <a:spcAft>
                <a:spcPts val="0"/>
              </a:spcAft>
              <a:buNone/>
            </a:pPr>
            <a:r>
              <a:rPr lang="en" sz="1200">
                <a:solidFill>
                  <a:schemeClr val="dk1"/>
                </a:solidFill>
                <a:latin typeface="Lato"/>
                <a:ea typeface="Lato"/>
                <a:cs typeface="Lato"/>
                <a:sym typeface="Lato"/>
              </a:rPr>
              <a:t>-Lack of transparency for sustainability factors</a:t>
            </a:r>
            <a:endParaRPr sz="1200">
              <a:solidFill>
                <a:schemeClr val="dk1"/>
              </a:solidFill>
              <a:latin typeface="Lato"/>
              <a:ea typeface="Lato"/>
              <a:cs typeface="Lato"/>
              <a:sym typeface="Lato"/>
            </a:endParaRPr>
          </a:p>
          <a:p>
            <a:pPr indent="0" lvl="0" marL="457200" rtl="0" algn="l">
              <a:lnSpc>
                <a:spcPct val="115000"/>
              </a:lnSpc>
              <a:spcBef>
                <a:spcPts val="0"/>
              </a:spcBef>
              <a:spcAft>
                <a:spcPts val="0"/>
              </a:spcAft>
              <a:buNone/>
            </a:pPr>
            <a:r>
              <a:rPr lang="en" sz="1200">
                <a:solidFill>
                  <a:schemeClr val="dk1"/>
                </a:solidFill>
                <a:latin typeface="Lato"/>
                <a:ea typeface="Lato"/>
                <a:cs typeface="Lato"/>
                <a:sym typeface="Lato"/>
              </a:rPr>
              <a:t>-Physical stores &amp; excess product</a:t>
            </a:r>
            <a:endParaRPr sz="1200">
              <a:solidFill>
                <a:schemeClr val="dk1"/>
              </a:solidFill>
              <a:latin typeface="Lato"/>
              <a:ea typeface="Lato"/>
              <a:cs typeface="Lato"/>
              <a:sym typeface="Lato"/>
            </a:endParaRPr>
          </a:p>
          <a:p>
            <a:pPr indent="0" lvl="0" marL="457200" rtl="0" algn="l">
              <a:lnSpc>
                <a:spcPct val="115000"/>
              </a:lnSpc>
              <a:spcBef>
                <a:spcPts val="0"/>
              </a:spcBef>
              <a:spcAft>
                <a:spcPts val="0"/>
              </a:spcAft>
              <a:buNone/>
            </a:pPr>
            <a:r>
              <a:rPr lang="en" sz="1200">
                <a:solidFill>
                  <a:schemeClr val="dk1"/>
                </a:solidFill>
                <a:latin typeface="Lato"/>
                <a:ea typeface="Lato"/>
                <a:cs typeface="Lato"/>
                <a:sym typeface="Lato"/>
              </a:rPr>
              <a:t>-Taking their stores out of malls can lose key customers</a:t>
            </a:r>
            <a:endParaRPr sz="1200">
              <a:solidFill>
                <a:schemeClr val="dk1"/>
              </a:solidFill>
              <a:latin typeface="Lato"/>
              <a:ea typeface="Lato"/>
              <a:cs typeface="Lato"/>
              <a:sym typeface="Lato"/>
            </a:endParaRPr>
          </a:p>
          <a:p>
            <a:pPr indent="0" lvl="0" marL="457200" rtl="0" algn="l">
              <a:lnSpc>
                <a:spcPct val="115000"/>
              </a:lnSpc>
              <a:spcBef>
                <a:spcPts val="0"/>
              </a:spcBef>
              <a:spcAft>
                <a:spcPts val="0"/>
              </a:spcAft>
              <a:buNone/>
            </a:pPr>
            <a:r>
              <a:rPr lang="en" sz="1200">
                <a:solidFill>
                  <a:schemeClr val="dk1"/>
                </a:solidFill>
                <a:latin typeface="Lato"/>
                <a:ea typeface="Lato"/>
                <a:cs typeface="Lato"/>
                <a:sym typeface="Lato"/>
              </a:rPr>
              <a:t>-Large amount of debt</a:t>
            </a:r>
            <a:endParaRPr sz="1200">
              <a:solidFill>
                <a:schemeClr val="dk1"/>
              </a:solidFill>
              <a:latin typeface="Lato"/>
              <a:ea typeface="Lato"/>
              <a:cs typeface="Lato"/>
              <a:sym typeface="Lato"/>
            </a:endParaRPr>
          </a:p>
        </p:txBody>
      </p:sp>
      <p:sp>
        <p:nvSpPr>
          <p:cNvPr id="428" name="Google Shape;428;p78"/>
          <p:cNvSpPr txBox="1"/>
          <p:nvPr/>
        </p:nvSpPr>
        <p:spPr>
          <a:xfrm>
            <a:off x="111875" y="311375"/>
            <a:ext cx="1690500" cy="339000"/>
          </a:xfrm>
          <a:prstGeom prst="rect">
            <a:avLst/>
          </a:prstGeom>
          <a:noFill/>
          <a:ln>
            <a:noFill/>
          </a:ln>
        </p:spPr>
        <p:txBody>
          <a:bodyPr anchorCtr="0" anchor="t" bIns="17150" lIns="34300" spcFirstLastPara="1" rIns="34300" wrap="square" tIns="17150">
            <a:noAutofit/>
          </a:bodyPr>
          <a:lstStyle/>
          <a:p>
            <a:pPr indent="0" lvl="0" marL="0" marR="0" rtl="0" algn="r">
              <a:spcBef>
                <a:spcPts val="0"/>
              </a:spcBef>
              <a:spcAft>
                <a:spcPts val="0"/>
              </a:spcAft>
              <a:buNone/>
            </a:pPr>
            <a:r>
              <a:rPr b="1" lang="en" sz="1600">
                <a:solidFill>
                  <a:schemeClr val="dk2"/>
                </a:solidFill>
                <a:latin typeface="Lato"/>
                <a:ea typeface="Lato"/>
                <a:cs typeface="Lato"/>
                <a:sym typeface="Lato"/>
              </a:rPr>
              <a:t>STRENGTHS</a:t>
            </a:r>
            <a:endParaRPr b="1" sz="1600">
              <a:solidFill>
                <a:schemeClr val="dk2"/>
              </a:solidFill>
              <a:latin typeface="Lato"/>
              <a:ea typeface="Lato"/>
              <a:cs typeface="Lato"/>
              <a:sym typeface="Lato"/>
            </a:endParaRPr>
          </a:p>
        </p:txBody>
      </p:sp>
      <p:sp>
        <p:nvSpPr>
          <p:cNvPr id="429" name="Google Shape;429;p78"/>
          <p:cNvSpPr txBox="1"/>
          <p:nvPr/>
        </p:nvSpPr>
        <p:spPr>
          <a:xfrm>
            <a:off x="7800" y="642025"/>
            <a:ext cx="3337200" cy="2041200"/>
          </a:xfrm>
          <a:prstGeom prst="rect">
            <a:avLst/>
          </a:prstGeom>
          <a:noFill/>
          <a:ln>
            <a:noFill/>
          </a:ln>
        </p:spPr>
        <p:txBody>
          <a:bodyPr anchorCtr="0" anchor="t" bIns="17150" lIns="34300" spcFirstLastPara="1" rIns="34300" wrap="square" tIns="17150">
            <a:noAutofit/>
          </a:bodyPr>
          <a:lstStyle/>
          <a:p>
            <a:pPr indent="0" lvl="0" marL="457200" rtl="0" algn="l">
              <a:lnSpc>
                <a:spcPct val="115000"/>
              </a:lnSpc>
              <a:spcBef>
                <a:spcPts val="0"/>
              </a:spcBef>
              <a:spcAft>
                <a:spcPts val="0"/>
              </a:spcAft>
              <a:buNone/>
            </a:pPr>
            <a:r>
              <a:rPr lang="en" sz="1200">
                <a:solidFill>
                  <a:schemeClr val="dk1"/>
                </a:solidFill>
                <a:latin typeface="Lato"/>
                <a:ea typeface="Lato"/>
                <a:cs typeface="Lato"/>
                <a:sym typeface="Lato"/>
              </a:rPr>
              <a:t>-Adaptable to change</a:t>
            </a:r>
            <a:endParaRPr sz="1200">
              <a:solidFill>
                <a:schemeClr val="dk1"/>
              </a:solidFill>
              <a:latin typeface="Lato"/>
              <a:ea typeface="Lato"/>
              <a:cs typeface="Lato"/>
              <a:sym typeface="Lato"/>
            </a:endParaRPr>
          </a:p>
          <a:p>
            <a:pPr indent="0" lvl="0" marL="457200" rtl="0" algn="l">
              <a:lnSpc>
                <a:spcPct val="115000"/>
              </a:lnSpc>
              <a:spcBef>
                <a:spcPts val="0"/>
              </a:spcBef>
              <a:spcAft>
                <a:spcPts val="0"/>
              </a:spcAft>
              <a:buNone/>
            </a:pPr>
            <a:r>
              <a:rPr lang="en" sz="1200">
                <a:solidFill>
                  <a:schemeClr val="dk1"/>
                </a:solidFill>
                <a:latin typeface="Lato"/>
                <a:ea typeface="Lato"/>
                <a:cs typeface="Lato"/>
                <a:sym typeface="Lato"/>
              </a:rPr>
              <a:t>-Well-established household name</a:t>
            </a:r>
            <a:endParaRPr sz="1200">
              <a:solidFill>
                <a:schemeClr val="dk1"/>
              </a:solidFill>
              <a:latin typeface="Lato"/>
              <a:ea typeface="Lato"/>
              <a:cs typeface="Lato"/>
              <a:sym typeface="Lato"/>
            </a:endParaRPr>
          </a:p>
          <a:p>
            <a:pPr indent="0" lvl="0" marL="457200" rtl="0" algn="l">
              <a:lnSpc>
                <a:spcPct val="115000"/>
              </a:lnSpc>
              <a:spcBef>
                <a:spcPts val="0"/>
              </a:spcBef>
              <a:spcAft>
                <a:spcPts val="0"/>
              </a:spcAft>
              <a:buNone/>
            </a:pPr>
            <a:r>
              <a:rPr lang="en" sz="1200">
                <a:solidFill>
                  <a:schemeClr val="dk1"/>
                </a:solidFill>
                <a:latin typeface="Lato"/>
                <a:ea typeface="Lato"/>
                <a:cs typeface="Lato"/>
                <a:sym typeface="Lato"/>
              </a:rPr>
              <a:t>-Social justice initiatives</a:t>
            </a:r>
            <a:endParaRPr sz="1200">
              <a:solidFill>
                <a:schemeClr val="dk1"/>
              </a:solidFill>
              <a:latin typeface="Lato"/>
              <a:ea typeface="Lato"/>
              <a:cs typeface="Lato"/>
              <a:sym typeface="Lato"/>
            </a:endParaRPr>
          </a:p>
          <a:p>
            <a:pPr indent="0" lvl="0" marL="457200" rtl="0" algn="l">
              <a:lnSpc>
                <a:spcPct val="115000"/>
              </a:lnSpc>
              <a:spcBef>
                <a:spcPts val="0"/>
              </a:spcBef>
              <a:spcAft>
                <a:spcPts val="0"/>
              </a:spcAft>
              <a:buNone/>
            </a:pPr>
            <a:r>
              <a:rPr lang="en" sz="1200">
                <a:solidFill>
                  <a:schemeClr val="dk1"/>
                </a:solidFill>
                <a:latin typeface="Lato"/>
                <a:ea typeface="Lato"/>
                <a:cs typeface="Lato"/>
                <a:sym typeface="Lato"/>
              </a:rPr>
              <a:t>-Media attention </a:t>
            </a:r>
            <a:endParaRPr sz="1200">
              <a:solidFill>
                <a:schemeClr val="dk1"/>
              </a:solidFill>
              <a:latin typeface="Lato"/>
              <a:ea typeface="Lato"/>
              <a:cs typeface="Lato"/>
              <a:sym typeface="Lato"/>
            </a:endParaRPr>
          </a:p>
          <a:p>
            <a:pPr indent="0" lvl="0" marL="457200" rtl="0" algn="l">
              <a:lnSpc>
                <a:spcPct val="115000"/>
              </a:lnSpc>
              <a:spcBef>
                <a:spcPts val="0"/>
              </a:spcBef>
              <a:spcAft>
                <a:spcPts val="0"/>
              </a:spcAft>
              <a:buNone/>
            </a:pPr>
            <a:r>
              <a:rPr lang="en" sz="1200">
                <a:solidFill>
                  <a:schemeClr val="dk1"/>
                </a:solidFill>
                <a:latin typeface="Lato"/>
                <a:ea typeface="Lato"/>
                <a:cs typeface="Lato"/>
                <a:sym typeface="Lato"/>
              </a:rPr>
              <a:t>-Investors </a:t>
            </a:r>
            <a:endParaRPr sz="1200">
              <a:solidFill>
                <a:schemeClr val="dk1"/>
              </a:solidFill>
              <a:latin typeface="Lato"/>
              <a:ea typeface="Lato"/>
              <a:cs typeface="Lato"/>
              <a:sym typeface="Lato"/>
            </a:endParaRPr>
          </a:p>
          <a:p>
            <a:pPr indent="0" lvl="0" marL="457200" rtl="0" algn="l">
              <a:lnSpc>
                <a:spcPct val="115000"/>
              </a:lnSpc>
              <a:spcBef>
                <a:spcPts val="0"/>
              </a:spcBef>
              <a:spcAft>
                <a:spcPts val="0"/>
              </a:spcAft>
              <a:buNone/>
            </a:pPr>
            <a:r>
              <a:rPr lang="en" sz="1200">
                <a:solidFill>
                  <a:schemeClr val="dk1"/>
                </a:solidFill>
                <a:latin typeface="Lato"/>
                <a:ea typeface="Lato"/>
                <a:cs typeface="Lato"/>
                <a:sym typeface="Lato"/>
              </a:rPr>
              <a:t>-Affordability &amp; convenience</a:t>
            </a:r>
            <a:endParaRPr sz="1200">
              <a:solidFill>
                <a:schemeClr val="dk1"/>
              </a:solidFill>
              <a:latin typeface="Lato"/>
              <a:ea typeface="Lato"/>
              <a:cs typeface="Lato"/>
              <a:sym typeface="Lato"/>
            </a:endParaRPr>
          </a:p>
          <a:p>
            <a:pPr indent="0" lvl="0" marL="457200" rtl="0" algn="l">
              <a:lnSpc>
                <a:spcPct val="115000"/>
              </a:lnSpc>
              <a:spcBef>
                <a:spcPts val="0"/>
              </a:spcBef>
              <a:spcAft>
                <a:spcPts val="0"/>
              </a:spcAft>
              <a:buNone/>
            </a:pPr>
            <a:r>
              <a:rPr lang="en" sz="1200">
                <a:solidFill>
                  <a:schemeClr val="dk1"/>
                </a:solidFill>
                <a:latin typeface="Lato"/>
                <a:ea typeface="Lato"/>
                <a:cs typeface="Lato"/>
                <a:sym typeface="Lato"/>
              </a:rPr>
              <a:t>-Outlet stores</a:t>
            </a:r>
            <a:endParaRPr sz="1200">
              <a:solidFill>
                <a:schemeClr val="dk1"/>
              </a:solidFill>
              <a:latin typeface="Lato"/>
              <a:ea typeface="Lato"/>
              <a:cs typeface="Lato"/>
              <a:sym typeface="Lato"/>
            </a:endParaRPr>
          </a:p>
          <a:p>
            <a:pPr indent="0" lvl="0" marL="457200" rtl="0" algn="l">
              <a:lnSpc>
                <a:spcPct val="115000"/>
              </a:lnSpc>
              <a:spcBef>
                <a:spcPts val="0"/>
              </a:spcBef>
              <a:spcAft>
                <a:spcPts val="0"/>
              </a:spcAft>
              <a:buNone/>
            </a:pPr>
            <a:r>
              <a:rPr lang="en" sz="1200">
                <a:solidFill>
                  <a:schemeClr val="dk1"/>
                </a:solidFill>
                <a:latin typeface="Lato"/>
                <a:ea typeface="Lato"/>
                <a:cs typeface="Lato"/>
                <a:sym typeface="Lato"/>
              </a:rPr>
              <a:t>-Production advancements</a:t>
            </a:r>
            <a:endParaRPr sz="1200">
              <a:solidFill>
                <a:schemeClr val="dk1"/>
              </a:solidFill>
              <a:latin typeface="Lato"/>
              <a:ea typeface="Lato"/>
              <a:cs typeface="Lato"/>
              <a:sym typeface="Lato"/>
            </a:endParaRPr>
          </a:p>
          <a:p>
            <a:pPr indent="0" lvl="0" marL="457200" rtl="0" algn="l">
              <a:lnSpc>
                <a:spcPct val="115000"/>
              </a:lnSpc>
              <a:spcBef>
                <a:spcPts val="0"/>
              </a:spcBef>
              <a:spcAft>
                <a:spcPts val="0"/>
              </a:spcAft>
              <a:buNone/>
            </a:pPr>
            <a:r>
              <a:rPr lang="en" sz="1200">
                <a:solidFill>
                  <a:schemeClr val="dk1"/>
                </a:solidFill>
                <a:latin typeface="Lato"/>
                <a:ea typeface="Lato"/>
                <a:cs typeface="Lato"/>
                <a:sym typeface="Lato"/>
              </a:rPr>
              <a:t>-Omni-channel capabilities</a:t>
            </a:r>
            <a:endParaRPr sz="1200">
              <a:solidFill>
                <a:schemeClr val="dk1"/>
              </a:solidFill>
              <a:latin typeface="Lato"/>
              <a:ea typeface="Lato"/>
              <a:cs typeface="Lato"/>
              <a:sym typeface="Lato"/>
            </a:endParaRPr>
          </a:p>
          <a:p>
            <a:pPr indent="0" lvl="0" marL="0" rtl="0" algn="l">
              <a:lnSpc>
                <a:spcPct val="115000"/>
              </a:lnSpc>
              <a:spcBef>
                <a:spcPts val="0"/>
              </a:spcBef>
              <a:spcAft>
                <a:spcPts val="0"/>
              </a:spcAft>
              <a:buNone/>
            </a:pPr>
            <a:r>
              <a:t/>
            </a:r>
            <a:endParaRPr sz="1200">
              <a:solidFill>
                <a:schemeClr val="dk1"/>
              </a:solidFill>
              <a:latin typeface="Poppins"/>
              <a:ea typeface="Poppins"/>
              <a:cs typeface="Poppins"/>
              <a:sym typeface="Poppi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79"/>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latin typeface="Lato"/>
                <a:ea typeface="Lato"/>
                <a:cs typeface="Lato"/>
                <a:sym typeface="Lato"/>
              </a:rPr>
              <a:t>COMPETITIVE BENCHMARKING</a:t>
            </a:r>
            <a:endParaRPr>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pic>
        <p:nvPicPr>
          <p:cNvPr id="439" name="Google Shape;439;p80"/>
          <p:cNvPicPr preferRelativeResize="0"/>
          <p:nvPr/>
        </p:nvPicPr>
        <p:blipFill>
          <a:blip r:embed="rId3">
            <a:alphaModFix/>
          </a:blip>
          <a:stretch>
            <a:fillRect/>
          </a:stretch>
        </p:blipFill>
        <p:spPr>
          <a:xfrm>
            <a:off x="152400" y="152400"/>
            <a:ext cx="8839197" cy="478356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pic>
        <p:nvPicPr>
          <p:cNvPr id="444" name="Google Shape;444;p81"/>
          <p:cNvPicPr preferRelativeResize="0"/>
          <p:nvPr/>
        </p:nvPicPr>
        <p:blipFill>
          <a:blip r:embed="rId3">
            <a:alphaModFix/>
          </a:blip>
          <a:stretch>
            <a:fillRect/>
          </a:stretch>
        </p:blipFill>
        <p:spPr>
          <a:xfrm>
            <a:off x="152400" y="152400"/>
            <a:ext cx="8839195" cy="468176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82"/>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latin typeface="Lato"/>
                <a:ea typeface="Lato"/>
                <a:cs typeface="Lato"/>
                <a:sym typeface="Lato"/>
              </a:rPr>
              <a:t>STRATEGIC BENCHMARKING</a:t>
            </a:r>
            <a:endParaRPr>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name="Custom Design">
  <a:themeElements>
    <a:clrScheme name="SM-2021-v2">
      <a:dk1>
        <a:srgbClr val="000000"/>
      </a:dk1>
      <a:lt1>
        <a:srgbClr val="FFFFFF"/>
      </a:lt1>
      <a:dk2>
        <a:srgbClr val="44546A"/>
      </a:dk2>
      <a:lt2>
        <a:srgbClr val="E7E6E6"/>
      </a:lt2>
      <a:accent1>
        <a:srgbClr val="1F487C"/>
      </a:accent1>
      <a:accent2>
        <a:srgbClr val="62D2B6"/>
      </a:accent2>
      <a:accent3>
        <a:srgbClr val="35C2EA"/>
      </a:accent3>
      <a:accent4>
        <a:srgbClr val="F17E58"/>
      </a:accent4>
      <a:accent5>
        <a:srgbClr val="F7B145"/>
      </a:accent5>
      <a:accent6>
        <a:srgbClr val="FCA6F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