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Relationship Id="rId4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Relationship Id="rId4" Type="http://schemas.openxmlformats.org/officeDocument/2006/relationships/image" Target="../media/image09.png"/><Relationship Id="rId5" Type="http://schemas.openxmlformats.org/officeDocument/2006/relationships/image" Target="../media/image08.png"/><Relationship Id="rId6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hexjam.com/uk/style/how-to-make-a-dress-out-of-plastic" TargetMode="External"/><Relationship Id="rId4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Thesis</a:t>
            </a:r>
            <a:r>
              <a:rPr lang="en"/>
              <a:t>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03125" y="1566100"/>
            <a:ext cx="8520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what extent did the influence of fetish and </a:t>
            </a:r>
            <a:r>
              <a:rPr lang="en"/>
              <a:t>clubwear</a:t>
            </a:r>
            <a:r>
              <a:rPr lang="en"/>
              <a:t> have over </a:t>
            </a:r>
            <a:r>
              <a:rPr lang="en"/>
              <a:t>Thierry</a:t>
            </a:r>
            <a:r>
              <a:rPr lang="en"/>
              <a:t> </a:t>
            </a:r>
            <a:r>
              <a:rPr lang="en"/>
              <a:t>Mugler</a:t>
            </a:r>
            <a:r>
              <a:rPr lang="en"/>
              <a:t> and Claude Montana and how did this translate into their fashion?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25" y="2134425"/>
            <a:ext cx="2775400" cy="41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450" y="2134425"/>
            <a:ext cx="22479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2047800" y="453625"/>
            <a:ext cx="5048399" cy="10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5200">
                <a:solidFill>
                  <a:srgbClr val="000000"/>
                </a:solidFill>
              </a:rPr>
              <a:t>Inspiration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675" y="1716100"/>
            <a:ext cx="1908615" cy="286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912" y="1754275"/>
            <a:ext cx="2650914" cy="29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9175" y="1754274"/>
            <a:ext cx="2274826" cy="295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2053" y="1716100"/>
            <a:ext cx="2090749" cy="28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40475" y="1313225"/>
            <a:ext cx="7721400" cy="3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Cut and fit pattern 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Bond plastic using </a:t>
            </a:r>
            <a:r>
              <a:rPr lang="en"/>
              <a:t>parchment</a:t>
            </a:r>
            <a:r>
              <a:rPr lang="en"/>
              <a:t> paper and iron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add buttons 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Cinch</a:t>
            </a:r>
            <a:r>
              <a:rPr lang="en"/>
              <a:t> waist with zip ties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046" y="-115500"/>
            <a:ext cx="36362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tools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52625" y="1118675"/>
            <a:ext cx="8609100" cy="3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http://www.hexjam.com/uk/style/how-to-make-a-dress-out-of-plastic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8549" y="1763124"/>
            <a:ext cx="2237250" cy="29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Supporting</a:t>
            </a:r>
            <a:r>
              <a:rPr lang="en"/>
              <a:t> facts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37750" y="1288925"/>
            <a:ext cx="8402100" cy="3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-Both </a:t>
            </a:r>
            <a:r>
              <a:rPr lang="en"/>
              <a:t>french</a:t>
            </a:r>
            <a:r>
              <a:rPr lang="en"/>
              <a:t> and Born out of the club scene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-both championed bold shapes and color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-where the second </a:t>
            </a:r>
            <a:r>
              <a:rPr lang="en"/>
              <a:t>generation</a:t>
            </a:r>
            <a:r>
              <a:rPr lang="en"/>
              <a:t> of </a:t>
            </a:r>
            <a:r>
              <a:rPr lang="en"/>
              <a:t>french</a:t>
            </a:r>
            <a:r>
              <a:rPr lang="en"/>
              <a:t> ready to wear designers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49" y="2188725"/>
            <a:ext cx="2468149" cy="29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476" y="1976401"/>
            <a:ext cx="2002375" cy="30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16150" y="1228125"/>
            <a:ext cx="86211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be determined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</a:t>
            </a:r>
            <a:r>
              <a:rPr lang="en"/>
              <a:t>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11700" y="1191625"/>
            <a:ext cx="86985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333333"/>
                </a:solidFill>
              </a:rPr>
              <a:t>Fraser-Cavassoni, Natasha, and Jonathan Becker. "The Disappearing Designer: What Happened to Claude Montana, the Lost King of Paris Couture?" Vanities. January 29, 2015. Accessed March 14, 2017. http://www.vanityfair.com/style/2013/09/claude-montana-king-paris-couture.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rgbClr val="55555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"Fashion: Montana's Modern Edge." </a:t>
            </a:r>
            <a:r>
              <a:rPr lang="en" sz="900" u="sng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Vogue</a:t>
            </a:r>
            <a:r>
              <a:rPr lang="en" sz="900">
                <a:solidFill>
                  <a:srgbClr val="55555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Dec 01 1986: 256,256, 257, 258, 259. </a:t>
            </a:r>
            <a:r>
              <a:rPr lang="en" sz="900" u="sng">
                <a:solidFill>
                  <a:srgbClr val="555555"/>
                </a:solidFill>
                <a:latin typeface="Verdana"/>
                <a:ea typeface="Verdana"/>
                <a:cs typeface="Verdana"/>
                <a:sym typeface="Verdana"/>
              </a:rPr>
              <a:t>ProQuest</a:t>
            </a:r>
            <a:r>
              <a:rPr lang="en" sz="900">
                <a:solidFill>
                  <a:srgbClr val="55555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 14 Mar.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55555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137500"/>
              <a:buFont typeface="Arial"/>
              <a:buNone/>
            </a:pP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Concepts and Practices of the Underground. (2013). In Lindner C., Hussey A., Lindner C., &amp; Hussey A. (Eds.), </a:t>
            </a:r>
            <a:r>
              <a:rPr i="1" lang="en" sz="800">
                <a:solidFill>
                  <a:srgbClr val="222222"/>
                </a:solidFill>
              </a:rPr>
              <a:t>Paris-Amsterdam Underground: Essays on Cultural Resistance, Subversion, and Diversion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(pp. 13-20). Amsterdam University Press. Retrieved from http://www.jstor.org/stable/j.ctt6wp6td.5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55555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Wilson, Elizabeth. "Deviant Dress." </a:t>
            </a:r>
            <a:r>
              <a:rPr i="1" lang="en" sz="1000">
                <a:solidFill>
                  <a:srgbClr val="222222"/>
                </a:solidFill>
              </a:rPr>
              <a:t>Feminist Review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no. 35 (1990): 67-74. doi:10.2307/1395401.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rgbClr val="55555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