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61" r:id="rId3"/>
    <p:sldId id="266" r:id="rId4"/>
    <p:sldId id="263" r:id="rId5"/>
    <p:sldId id="264" r:id="rId6"/>
    <p:sldId id="280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00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502"/>
    <p:restoredTop sz="94761"/>
  </p:normalViewPr>
  <p:slideViewPr>
    <p:cSldViewPr snapToGrid="0" snapToObjects="1">
      <p:cViewPr>
        <p:scale>
          <a:sx n="60" d="100"/>
          <a:sy n="60" d="100"/>
        </p:scale>
        <p:origin x="1032" y="7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302B98-9E8A-7044-8FAE-C18092A0DC38}" type="datetimeFigureOut">
              <a:rPr lang="en-US" smtClean="0"/>
              <a:t>4/13/19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A0B90B-7329-184A-A291-758761F402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791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A0B90B-7329-184A-A291-758761F402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80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9CDC4-6E57-504C-86FD-41EA0DFEA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B7439-E146-F742-9B4B-56001C23C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8B749-97CA-394A-BE0B-E243751160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94219-B174-CE48-924D-B975D759C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398AFC-C0B6-274B-8872-7D3B5F8FD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03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E83499-656F-0B4A-B499-607282D01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845BBD-CF1B-2B44-A8F5-78341C4FC3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BF95E5-C3E1-D140-8365-4A15FCB39F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8E955D-417C-F247-8E4A-19444BF1E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173494-2F94-F64C-9AB8-79AD24ABA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260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BC30D-4690-5D4D-83DC-96C70EFF01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491C50-E570-0140-A9DC-E8665C36A3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EC718-CC08-D34B-B02A-494D77745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E17666-2817-374E-AA8D-9AA95F8D0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91E63-D14D-4B45-9277-135B2BDBD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487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E19FF-8576-004E-9DEE-CB5410356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A165CA-EBA2-1141-A4CC-AB88309E1B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9D856-87B6-164F-93D4-73036E0A3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528F2C-4BF3-624F-BF3C-3C2929410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E07D1-C96C-ED48-BFDF-7B3A2ABE7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255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DD54D-7017-0545-B49F-6E3B7BBF0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17525-D0E5-3D41-AB77-BD92A1593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865BD-6D64-4F41-9B96-4416BD765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7F55DB-3227-264D-B75F-99CB695DA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0F85CA-6FEE-D245-B084-2D582981D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493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CC75B-60B6-E240-8D17-BEAF0D60F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642AC-A980-4148-99BF-9728E828D9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6B1085-AF3A-A340-8251-023ED80D14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481AD6-A161-EF4E-A5ED-FE83BDA78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E2A6D4-9497-D346-BAB4-636E52EDC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CD750F-BBB6-E642-B4CD-C215EF3D51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061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7CDF1-79EC-1B41-BE5D-E2AEC69F7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846DD8-DF7C-F54A-8768-1FE1237763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F89479-4084-C544-A81C-18E0E171B3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AE0205-9D8D-2F47-A674-418B3978AA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715423-BD89-C040-826D-1155944283D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CE1BEE-C303-A743-B3E7-7DF1E2B00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27B7D0-42C7-E745-8499-D71B80E94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F59F38-AB5D-074D-9A6D-6DB1F4042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22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A796B-D36A-424C-8B3A-603B2C755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A88FA0-0E3A-594C-BEE0-23DF065DF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0D495A-9CC3-384A-94F8-7486FA9DD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8B3691-75F4-CD4B-9251-A54D7245C4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18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926C71-76D7-E744-A3F0-BCB045476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10E4DF-DABC-064A-BC6A-F0A654E69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6B1B28-04E1-E946-955E-CB35C086F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140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835E3-879D-474E-8CB0-E97AF2249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317EAB-440D-B649-8125-F73A7B00C2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D7901F-BD84-A644-9624-2D193E351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68C43E-DA6E-624E-8C60-C141C254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EA4B89-55FC-3144-AEA7-564B12258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2182A8-E78B-6249-AA9F-946AAFBFF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9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AE3A2-A0F4-DF45-A978-C11F6D0467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C5A2E2E-9798-4A4F-93DB-6649465A31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D2F43E-20F7-8C49-B83D-4430B3AF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373F0A-E8EC-E94C-8DDA-B6DB193FA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7375D8-A128-5B41-AD33-431A107AA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6CD374-8DCF-2C48-A22E-E6F3B5B86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23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2F868C-2891-F34C-B9E7-3966CCB47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9AEBE3-B64E-874F-B1E0-87034FCB2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21A6D9-C1B3-0A4B-9068-8A530FB199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724AE-1FE5-F046-865A-860C0E1F7FCC}" type="datetimeFigureOut">
              <a:rPr lang="en-US" smtClean="0"/>
              <a:t>4/13/19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53C834-0129-4847-980F-713E9C539F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F18E7-01CD-A642-A03B-4DBAB876D1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679BA9-2EB7-454B-AC1F-3097FB899A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986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C5D4-9AAB-814E-AC20-92F7F3E25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58B76-C4EE-6944-A7E7-1E774209F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3244E-609D-454C-9F75-0AE319336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830"/>
          <a:stretch/>
        </p:blipFill>
        <p:spPr>
          <a:xfrm>
            <a:off x="22302" y="11346"/>
            <a:ext cx="12192000" cy="6848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2F868-7632-0747-95E7-E62799410F5A}"/>
              </a:ext>
            </a:extLst>
          </p:cNvPr>
          <p:cNvSpPr txBox="1"/>
          <p:nvPr/>
        </p:nvSpPr>
        <p:spPr>
          <a:xfrm>
            <a:off x="641025" y="630044"/>
            <a:ext cx="10954553" cy="5597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787557-8B25-9246-9421-671B8B2A9FFA}"/>
              </a:ext>
            </a:extLst>
          </p:cNvPr>
          <p:cNvSpPr txBox="1"/>
          <p:nvPr/>
        </p:nvSpPr>
        <p:spPr>
          <a:xfrm>
            <a:off x="773150" y="838200"/>
            <a:ext cx="10645699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atin typeface="Avenir Black" panose="02000503020000020003" pitchFamily="2" charset="0"/>
              </a:rPr>
              <a:t>BRIDGE PROJECT 2: OUR CITY UNVEILED</a:t>
            </a:r>
          </a:p>
          <a:p>
            <a:pPr algn="ctr"/>
            <a:endParaRPr lang="en-US" sz="3600" dirty="0">
              <a:latin typeface="Courier" pitchFamily="2" charset="0"/>
            </a:endParaRPr>
          </a:p>
          <a:p>
            <a:pPr algn="ctr"/>
            <a:endParaRPr lang="en-US" sz="3600" dirty="0">
              <a:latin typeface="Courier" pitchFamily="2" charset="0"/>
            </a:endParaRPr>
          </a:p>
          <a:p>
            <a:pPr algn="ctr"/>
            <a:r>
              <a:rPr lang="en-US" sz="5400" dirty="0">
                <a:latin typeface="Courier" pitchFamily="2" charset="0"/>
              </a:rPr>
              <a:t>LITTLE ITALY </a:t>
            </a:r>
          </a:p>
          <a:p>
            <a:pPr algn="ctr"/>
            <a:endParaRPr lang="en-US" sz="3600" dirty="0">
              <a:latin typeface="Courier" pitchFamily="2" charset="0"/>
            </a:endParaRPr>
          </a:p>
          <a:p>
            <a:pPr algn="ctr"/>
            <a:endParaRPr lang="en-US" sz="3600" dirty="0">
              <a:latin typeface="Courier" pitchFamily="2" charset="0"/>
            </a:endParaRPr>
          </a:p>
          <a:p>
            <a:pPr algn="ctr"/>
            <a:r>
              <a:rPr lang="en-US" sz="3600" dirty="0">
                <a:latin typeface="Courier" pitchFamily="2" charset="0"/>
              </a:rPr>
              <a:t>‘UNDER THE TABLES OF LITTLE ITALY’</a:t>
            </a:r>
          </a:p>
          <a:p>
            <a:pPr algn="ctr"/>
            <a:r>
              <a:rPr lang="en-US" sz="3600" dirty="0">
                <a:latin typeface="Courier" pitchFamily="2" charset="0"/>
              </a:rPr>
              <a:t>SASKIA WULANDIARTI  </a:t>
            </a:r>
          </a:p>
        </p:txBody>
      </p:sp>
    </p:spTree>
    <p:extLst>
      <p:ext uri="{BB962C8B-B14F-4D97-AF65-F5344CB8AC3E}">
        <p14:creationId xmlns:p14="http://schemas.microsoft.com/office/powerpoint/2010/main" val="1179533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C5D4-9AAB-814E-AC20-92F7F3E25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58B76-C4EE-6944-A7E7-1E774209F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3244E-609D-454C-9F75-0AE319336B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43830"/>
          <a:stretch/>
        </p:blipFill>
        <p:spPr>
          <a:xfrm>
            <a:off x="22302" y="11346"/>
            <a:ext cx="12192000" cy="6848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2F868-7632-0747-95E7-E62799410F5A}"/>
              </a:ext>
            </a:extLst>
          </p:cNvPr>
          <p:cNvSpPr txBox="1"/>
          <p:nvPr/>
        </p:nvSpPr>
        <p:spPr>
          <a:xfrm>
            <a:off x="3325091" y="0"/>
            <a:ext cx="8889211" cy="70450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7C70C7-021C-364C-991B-F627F8C5696F}"/>
              </a:ext>
            </a:extLst>
          </p:cNvPr>
          <p:cNvSpPr txBox="1"/>
          <p:nvPr/>
        </p:nvSpPr>
        <p:spPr>
          <a:xfrm rot="5400000">
            <a:off x="1356948" y="3014685"/>
            <a:ext cx="106456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latin typeface="Courier" pitchFamily="2" charset="0"/>
              </a:rPr>
              <a:t>FINAL PRODUCT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94249-C713-5F45-BD99-F80DAA19B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38181" y="1259797"/>
            <a:ext cx="6033921" cy="4525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85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7AC32863-4007-B94A-A5B0-E6A34CA3D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06" b="-2"/>
          <a:stretch/>
        </p:blipFill>
        <p:spPr>
          <a:xfrm>
            <a:off x="4085381" y="3474731"/>
            <a:ext cx="4003019" cy="3388883"/>
          </a:xfrm>
          <a:prstGeom prst="rect">
            <a:avLst/>
          </a:prstGeom>
        </p:spPr>
      </p:pic>
      <p:pic>
        <p:nvPicPr>
          <p:cNvPr id="36" name="Content Placeholder 18">
            <a:extLst>
              <a:ext uri="{FF2B5EF4-FFF2-40B4-BE49-F238E27FC236}">
                <a16:creationId xmlns:a16="http://schemas.microsoft.com/office/drawing/2014/main" id="{8FDBACF9-A82E-BB42-B324-1159156028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11020" b="4"/>
          <a:stretch/>
        </p:blipFill>
        <p:spPr>
          <a:xfrm>
            <a:off x="0" y="0"/>
            <a:ext cx="4014047" cy="33832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415A245-D3B6-1646-A35F-21257F6D9A0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1264" b="4"/>
          <a:stretch/>
        </p:blipFill>
        <p:spPr>
          <a:xfrm>
            <a:off x="8188960" y="10"/>
            <a:ext cx="4003039" cy="338327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55E3693-B3CD-5046-A59D-2A80B4E62D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1406" b="-3"/>
          <a:stretch/>
        </p:blipFill>
        <p:spPr>
          <a:xfrm>
            <a:off x="8188981" y="3474721"/>
            <a:ext cx="4003019" cy="338889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4DAA777E-D9E7-7342-B56C-21A510C76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017" r="4" b="4"/>
          <a:stretch/>
        </p:blipFill>
        <p:spPr>
          <a:xfrm>
            <a:off x="-1" y="3474731"/>
            <a:ext cx="4014047" cy="33832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65F3CF5-1564-944B-B299-B1BC970C7B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1649" b="-3"/>
          <a:stretch/>
        </p:blipFill>
        <p:spPr>
          <a:xfrm>
            <a:off x="4099983" y="-5623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632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CF094B5F-2137-5242-885F-BD56C0B0B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17" r="9589" b="-2"/>
          <a:stretch/>
        </p:blipFill>
        <p:spPr>
          <a:xfrm>
            <a:off x="8188960" y="-5603"/>
            <a:ext cx="4003019" cy="338888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8343637-0ABA-ED48-A63C-0FD444BF27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020" b="4"/>
          <a:stretch/>
        </p:blipFill>
        <p:spPr>
          <a:xfrm>
            <a:off x="-24811" y="10"/>
            <a:ext cx="4014047" cy="338327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67924DB-612F-034A-AE59-FD6311F79C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36" r="9229" b="4"/>
          <a:stretch/>
        </p:blipFill>
        <p:spPr>
          <a:xfrm>
            <a:off x="0" y="3474730"/>
            <a:ext cx="4003039" cy="338327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BD7FF9-3A0B-9D45-B1CA-B7C9699C23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95" r="7811" b="-3"/>
          <a:stretch/>
        </p:blipFill>
        <p:spPr>
          <a:xfrm>
            <a:off x="8225574" y="3469107"/>
            <a:ext cx="4003019" cy="3388893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9475A6B-4CD6-8A49-9CF4-4A9C1F9302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54" r="7666" b="4"/>
          <a:stretch/>
        </p:blipFill>
        <p:spPr>
          <a:xfrm>
            <a:off x="4094479" y="3469102"/>
            <a:ext cx="4014047" cy="338328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98811A9-6B0F-724A-8DE8-4921792B6EA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3" r="11217" b="-3"/>
          <a:stretch/>
        </p:blipFill>
        <p:spPr>
          <a:xfrm>
            <a:off x="4093081" y="0"/>
            <a:ext cx="3992034" cy="338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99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232A81-2678-FC4F-81C1-5BA77472D7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7551" y="1253331"/>
            <a:ext cx="5801784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E25D2C-4CC7-8943-A5F0-82976F562E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79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DC5D4-9AAB-814E-AC20-92F7F3E25D0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58B76-C4EE-6944-A7E7-1E774209FB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B3244E-609D-454C-9F75-0AE319336BA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b="43830"/>
          <a:stretch/>
        </p:blipFill>
        <p:spPr>
          <a:xfrm>
            <a:off x="22302" y="11346"/>
            <a:ext cx="12192000" cy="68482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F2F868-7632-0747-95E7-E62799410F5A}"/>
              </a:ext>
            </a:extLst>
          </p:cNvPr>
          <p:cNvSpPr txBox="1"/>
          <p:nvPr/>
        </p:nvSpPr>
        <p:spPr>
          <a:xfrm>
            <a:off x="641025" y="630044"/>
            <a:ext cx="10954553" cy="559791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3782EA-A9BC-734A-90DC-2F3FD2D20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314996" y="25034"/>
            <a:ext cx="5118624" cy="6824831"/>
          </a:xfrm>
          <a:prstGeom prst="rect">
            <a:avLst/>
          </a:prstGeom>
        </p:spPr>
      </p:pic>
      <p:pic>
        <p:nvPicPr>
          <p:cNvPr id="9" name="IMG_2448.mp4">
            <a:hlinkClick r:id="" action="ppaction://media"/>
            <a:extLst>
              <a:ext uri="{FF2B5EF4-FFF2-40B4-BE49-F238E27FC236}">
                <a16:creationId xmlns:a16="http://schemas.microsoft.com/office/drawing/2014/main" id="{789F6B3B-A6DB-8346-90E3-0C3B89549C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5649" y="852867"/>
            <a:ext cx="3431645" cy="5143895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613448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3175</TotalTime>
  <Words>22</Words>
  <Application>Microsoft Macintosh PowerPoint</Application>
  <PresentationFormat>Widescreen</PresentationFormat>
  <Paragraphs>10</Paragraphs>
  <Slides>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Black</vt:lpstr>
      <vt:lpstr>Calibri</vt:lpstr>
      <vt:lpstr>Calibri Light</vt:lpstr>
      <vt:lpstr>Courier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Saskia Wulandiarti</dc:creator>
  <cp:lastModifiedBy>Saskia Wulandiarti</cp:lastModifiedBy>
  <cp:revision>37</cp:revision>
  <cp:lastPrinted>2019-04-16T02:11:19Z</cp:lastPrinted>
  <dcterms:created xsi:type="dcterms:W3CDTF">2019-04-13T21:17:47Z</dcterms:created>
  <dcterms:modified xsi:type="dcterms:W3CDTF">2019-04-16T02:13:19Z</dcterms:modified>
</cp:coreProperties>
</file>