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94613"/>
  </p:normalViewPr>
  <p:slideViewPr>
    <p:cSldViewPr snapToGrid="0" snapToObjects="1">
      <p:cViewPr varScale="1">
        <p:scale>
          <a:sx n="106" d="100"/>
          <a:sy n="106" d="100"/>
        </p:scale>
        <p:origin x="20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357E8-F4D1-F848-B88A-C99C85A4B524}" type="datetimeFigureOut">
              <a:rPr lang="en-US" smtClean="0"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D577C-5C62-2749-96D7-FA786349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LEWIS HINE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TIFFANY FUNG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0" y="1323474"/>
            <a:ext cx="4826564" cy="3832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63" y="1323474"/>
            <a:ext cx="5626768" cy="384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77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409032"/>
            <a:ext cx="5145507" cy="3636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805" y="1196399"/>
            <a:ext cx="5569953" cy="406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7831" y="1619250"/>
            <a:ext cx="5564606" cy="3709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0462" y="1619250"/>
            <a:ext cx="5564608" cy="370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9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" y="1467853"/>
            <a:ext cx="5606716" cy="3737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26" y="1467853"/>
            <a:ext cx="563478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223" y="1809751"/>
            <a:ext cx="5047247" cy="3364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12" y="1469691"/>
            <a:ext cx="6067424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</Words>
  <Application>Microsoft Macintosh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LEWIS HINE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LEWIS HINE</dc:title>
  <dc:creator>Tiffany Fung [STUDENT]</dc:creator>
  <cp:lastModifiedBy>Tiffany Fung [STUDENT]</cp:lastModifiedBy>
  <cp:revision>1</cp:revision>
  <dcterms:created xsi:type="dcterms:W3CDTF">2016-07-18T12:51:10Z</dcterms:created>
  <dcterms:modified xsi:type="dcterms:W3CDTF">2016-07-18T12:55:43Z</dcterms:modified>
</cp:coreProperties>
</file>